
<file path=[Content_Types].xml><?xml version="1.0" encoding="utf-8"?>
<Types xmlns="http://schemas.openxmlformats.org/package/2006/content-types">
  <Override PartName="/ppt/diagrams/layout2.xml" ContentType="application/vnd.openxmlformats-officedocument.drawingml.diagramLayout+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lsx" ContentType="application/vnd.openxmlformats-officedocument.spreadsheetml.sheet"/>
  <Override PartName="/ppt/diagrams/quickStyle5.xml" ContentType="application/vnd.openxmlformats-officedocument.drawingml.diagramStyle+xml"/>
  <Override PartName="/ppt/diagrams/colors1.xml" ContentType="application/vnd.openxmlformats-officedocument.drawingml.diagramColors+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diagrams/drawing7.xml" ContentType="application/vnd.ms-office.drawingml.diagramDrawing+xml"/>
  <Override PartName="/ppt/slides/slide5.xml" ContentType="application/vnd.openxmlformats-officedocument.presentationml.slide+xml"/>
  <Override PartName="/ppt/slideLayouts/slideLayout5.xml" ContentType="application/vnd.openxmlformats-officedocument.presentationml.slideLayout+xml"/>
  <Override PartName="/ppt/diagrams/data4.xml" ContentType="application/vnd.openxmlformats-officedocument.drawingml.diagramData+xml"/>
  <Override PartName="/ppt/notesSlides/notesSlide9.xml" ContentType="application/vnd.openxmlformats-officedocument.presentationml.notesSlide+xml"/>
  <Override PartName="/ppt/diagrams/layout1.xml" ContentType="application/vnd.openxmlformats-officedocument.drawingml.diagramLayout+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ppt/diagrams/colors7.xml" ContentType="application/vnd.openxmlformats-officedocument.drawingml.diagramColors+xml"/>
  <Override PartName="/docProps/core.xml" ContentType="application/vnd.openxmlformats-package.core-properties+xml"/>
  <Override PartName="/ppt/diagrams/quickStyle4.xml" ContentType="application/vnd.openxmlformats-officedocument.drawingml.diagramStyle+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diagrams/drawing6.xml" ContentType="application/vnd.ms-office.drawingml.diagramDrawing+xml"/>
  <Override PartName="/ppt/slides/slide4.xml" ContentType="application/vnd.openxmlformats-officedocument.presentationml.slide+xml"/>
  <Override PartName="/ppt/diagrams/layout7.xml" ContentType="application/vnd.openxmlformats-officedocument.drawingml.diagramLayout+xml"/>
  <Override PartName="/ppt/slides/slide19.xml" ContentType="application/vnd.openxmlformats-officedocument.presentationml.slide+xml"/>
  <Override PartName="/ppt/diagrams/data3.xml" ContentType="application/vnd.openxmlformats-officedocument.drawingml.diagramData+xml"/>
  <Override PartName="/ppt/slideLayouts/slideLayout4.xml" ContentType="application/vnd.openxmlformats-officedocument.presentationml.slideLayout+xml"/>
  <Override PartName="/ppt/notesSlides/notesSlide8.xml" ContentType="application/vnd.openxmlformats-officedocument.presentationml.notesSlide+xml"/>
  <Default Extension="png" ContentType="image/png"/>
  <Override PartName="/ppt/slides/slide12.xml" ContentType="application/vnd.openxmlformats-officedocument.presentationml.slide+xml"/>
  <Override PartName="/ppt/notesSlides/notesSlide14.xml" ContentType="application/vnd.openxmlformats-officedocument.presentationml.notesSlide+xml"/>
  <Override PartName="/ppt/diagrams/colors6.xml" ContentType="application/vnd.openxmlformats-officedocument.drawingml.diagramColors+xml"/>
  <Override PartName="/ppt/diagrams/quickStyle3.xml" ContentType="application/vnd.openxmlformats-officedocument.drawingml.diagramStyle+xml"/>
  <Override PartName="/ppt/presProps.xml" ContentType="application/vnd.openxmlformats-officedocument.presentationml.presProps+xml"/>
  <Override PartName="/ppt/notesSlides/notesSlide6.xml" ContentType="application/vnd.openxmlformats-officedocument.presentationml.notesSlide+xml"/>
  <Override PartName="/ppt/diagrams/drawing5.xml" ContentType="application/vnd.ms-office.drawingml.diagramDrawing+xml"/>
  <Override PartName="/ppt/diagrams/layout6.xml" ContentType="application/vnd.openxmlformats-officedocument.drawingml.diagramLayout+xml"/>
  <Override PartName="/ppt/slides/slide3.xml" ContentType="application/vnd.openxmlformats-officedocument.presentationml.slide+xml"/>
  <Override PartName="/ppt/slides/slide18.xml" ContentType="application/vnd.openxmlformats-officedocument.presentationml.slide+xml"/>
  <Override PartName="/ppt/diagrams/data2.xml" ContentType="application/vnd.openxmlformats-officedocument.drawingml.diagramData+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diagrams/colors5.xml" ContentType="application/vnd.openxmlformats-officedocument.drawingml.diagramColors+xml"/>
  <Override PartName="/ppt/notesSlides/notesSlide5.xml" ContentType="application/vnd.openxmlformats-officedocument.presentationml.notesSlide+xml"/>
  <Override PartName="/ppt/diagrams/quickStyle2.xml" ContentType="application/vnd.openxmlformats-officedocument.drawingml.diagramStyle+xml"/>
  <Override PartName="/ppt/slides/slide9.xml" ContentType="application/vnd.openxmlformats-officedocument.presentationml.slide+xml"/>
  <Override PartName="/ppt/diagrams/drawing4.xml" ContentType="application/vnd.ms-office.drawingml.diagramDrawing+xml"/>
  <Override PartName="/ppt/slideLayouts/slideLayout9.xml" ContentType="application/vnd.openxmlformats-officedocument.presentationml.slideLayout+xml"/>
  <Override PartName="/ppt/diagrams/layout5.xml" ContentType="application/vnd.openxmlformats-officedocument.drawingml.diagramLayout+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diagrams/data1.xml" ContentType="application/vnd.openxmlformats-officedocument.drawingml.diagramData+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ppt/diagrams/colors4.xml" ContentType="application/vnd.openxmlformats-officedocument.drawingml.diagramColors+xml"/>
  <Override PartName="/docProps/app.xml" ContentType="application/vnd.openxmlformats-officedocument.extended-properties+xml"/>
  <Override PartName="/ppt/notesSlides/notesSlide4.xml" ContentType="application/vnd.openxmlformats-officedocument.presentationml.notesSlide+xml"/>
  <Override PartName="/ppt/diagrams/quickStyle1.xml" ContentType="application/vnd.openxmlformats-officedocument.drawingml.diagramStyle+xml"/>
  <Override PartName="/ppt/theme/theme3.xml" ContentType="application/vnd.openxmlformats-officedocument.theme+xml"/>
  <Override PartName="/ppt/charts/chart1.xml" ContentType="application/vnd.openxmlformats-officedocument.drawingml.chart+xml"/>
  <Override PartName="/ppt/notesSlides/notesSlide10.xml" ContentType="application/vnd.openxmlformats-officedocument.presentationml.notesSlide+xml"/>
  <Override PartName="/ppt/diagrams/drawing3.xml" ContentType="application/vnd.ms-office.drawingml.diagramDrawing+xml"/>
  <Override PartName="/ppt/slides/slide8.xml" ContentType="application/vnd.openxmlformats-officedocument.presentationml.slide+xml"/>
  <Override PartName="/ppt/diagrams/data7.xml" ContentType="application/vnd.openxmlformats-officedocument.drawingml.diagramData+xml"/>
  <Override PartName="/ppt/slideLayouts/slideLayout8.xml" ContentType="application/vnd.openxmlformats-officedocument.presentationml.slideLayout+xml"/>
  <Override PartName="/ppt/slides/slide1.xml" ContentType="application/vnd.openxmlformats-officedocument.presentationml.slide+xml"/>
  <Override PartName="/ppt/diagrams/layout4.xml" ContentType="application/vnd.openxmlformats-officedocument.drawingml.diagramLayout+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diagrams/quickStyle7.xml" ContentType="application/vnd.openxmlformats-officedocument.drawingml.diagramStyle+xml"/>
  <Override PartName="/ppt/diagrams/colors3.xml" ContentType="application/vnd.openxmlformats-officedocument.drawingml.diagramColor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diagrams/drawing2.xml" ContentType="application/vnd.ms-office.drawingml.diagramDrawing+xml"/>
  <Override PartName="/ppt/slides/slide7.xml" ContentType="application/vnd.openxmlformats-officedocument.presentationml.slide+xml"/>
  <Override PartName="/ppt/slideLayouts/slideLayout7.xml" ContentType="application/vnd.openxmlformats-officedocument.presentationml.slideLayout+xml"/>
  <Override PartName="/ppt/diagrams/data6.xml" ContentType="application/vnd.openxmlformats-officedocument.drawingml.diagramData+xml"/>
  <Override PartName="/ppt/diagrams/layout3.xml" ContentType="application/vnd.openxmlformats-officedocument.drawingml.diagram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drawings/drawing1.xml" ContentType="application/vnd.openxmlformats-officedocument.drawingml.chartshapes+xml"/>
  <Override PartName="/ppt/diagrams/quickStyle6.xml" ContentType="application/vnd.openxmlformats-officedocument.drawingml.diagramStyle+xml"/>
  <Override PartName="/ppt/diagrams/colors2.xml" ContentType="application/vnd.openxmlformats-officedocument.drawingml.diagramColors+xml"/>
  <Override PartName="/ppt/notesSlides/notesSlide2.xml" ContentType="application/vnd.openxmlformats-officedocument.presentationml.notesSlide+xml"/>
  <Override PartName="/ppt/theme/theme1.xml" ContentType="application/vnd.openxmlformats-officedocument.theme+xml"/>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diagrams/drawing1.xml" ContentType="application/vnd.ms-office.drawingml.diagramDrawing+xml"/>
  <Override PartName="/ppt/slideLayouts/slideLayout6.xml" ContentType="application/vnd.openxmlformats-officedocument.presentationml.slideLayout+xml"/>
  <Override PartName="/ppt/diagrams/data5.xml" ContentType="application/vnd.openxmlformats-officedocument.drawingml.diagramData+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1"/>
  </p:notesMasterIdLst>
  <p:handoutMasterIdLst>
    <p:handoutMasterId r:id="rId22"/>
  </p:handoutMasterIdLst>
  <p:sldIdLst>
    <p:sldId id="256" r:id="rId2"/>
    <p:sldId id="260" r:id="rId3"/>
    <p:sldId id="257" r:id="rId4"/>
    <p:sldId id="258" r:id="rId5"/>
    <p:sldId id="259" r:id="rId6"/>
    <p:sldId id="261" r:id="rId7"/>
    <p:sldId id="262" r:id="rId8"/>
    <p:sldId id="263" r:id="rId9"/>
    <p:sldId id="264" r:id="rId10"/>
    <p:sldId id="267" r:id="rId11"/>
    <p:sldId id="268" r:id="rId12"/>
    <p:sldId id="269" r:id="rId13"/>
    <p:sldId id="270" r:id="rId14"/>
    <p:sldId id="271" r:id="rId15"/>
    <p:sldId id="265" r:id="rId16"/>
    <p:sldId id="266" r:id="rId17"/>
    <p:sldId id="272" r:id="rId18"/>
    <p:sldId id="273" r:id="rId19"/>
    <p:sldId id="274" r:id="rId20"/>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aximized">
    <p:restoredLeft sz="15640" autoAdjust="0"/>
    <p:restoredTop sz="94650" autoAdjust="0"/>
  </p:normalViewPr>
  <p:slideViewPr>
    <p:cSldViewPr snapToGrid="0" snapToObjects="1">
      <p:cViewPr>
        <p:scale>
          <a:sx n="135" d="100"/>
          <a:sy n="135" d="100"/>
        </p:scale>
        <p:origin x="-360" y="5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Tabelle1.xlsx"/><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style val="18"/>
  <c:chart>
    <c:autoTitleDeleted val="1"/>
    <c:plotArea>
      <c:layout/>
      <c:pieChart>
        <c:varyColors val="1"/>
        <c:ser>
          <c:idx val="0"/>
          <c:order val="0"/>
          <c:tx>
            <c:strRef>
              <c:f>Tabelle1!$B$1</c:f>
              <c:strCache>
                <c:ptCount val="1"/>
                <c:pt idx="0">
                  <c:v>Umsätze</c:v>
                </c:pt>
              </c:strCache>
            </c:strRef>
          </c:tx>
          <c:cat>
            <c:strRef>
              <c:f>Tabelle1!$A$2:$A$5</c:f>
              <c:strCache>
                <c:ptCount val="4"/>
                <c:pt idx="0">
                  <c:v>ED</c:v>
                </c:pt>
                <c:pt idx="1">
                  <c:v>SL</c:v>
                </c:pt>
                <c:pt idx="2">
                  <c:v>LP-Vertretung KG</c:v>
                </c:pt>
                <c:pt idx="3">
                  <c:v>LP-Vertretung Schule</c:v>
                </c:pt>
              </c:strCache>
            </c:strRef>
          </c:cat>
          <c:val>
            <c:numRef>
              <c:f>Tabelle1!$B$2:$B$5</c:f>
              <c:numCache>
                <c:formatCode>General</c:formatCode>
                <c:ptCount val="4"/>
                <c:pt idx="0">
                  <c:v>20.0</c:v>
                </c:pt>
                <c:pt idx="1">
                  <c:v>1.0</c:v>
                </c:pt>
                <c:pt idx="2">
                  <c:v>1.0</c:v>
                </c:pt>
                <c:pt idx="3">
                  <c:v>1.0</c:v>
                </c:pt>
              </c:numCache>
            </c:numRef>
          </c:val>
        </c:ser>
        <c:firstSliceAng val="0"/>
      </c:pieChart>
    </c:plotArea>
    <c:legend>
      <c:legendPos val="r"/>
      <c:layout>
        <c:manualLayout>
          <c:xMode val="edge"/>
          <c:yMode val="edge"/>
          <c:x val="0.659175853018373"/>
          <c:y val="0.0047746062992126"/>
          <c:w val="0.328324146981627"/>
          <c:h val="0.995225393700787"/>
        </c:manualLayout>
      </c:layout>
    </c:legend>
    <c:plotVisOnly val="1"/>
  </c:chart>
  <c:txPr>
    <a:bodyPr/>
    <a:lstStyle/>
    <a:p>
      <a:pPr>
        <a:defRPr sz="1800"/>
      </a:pPr>
      <a:endParaRPr lang="de-DE"/>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339141-1713-DA49-A2C9-8DAF1B2FEDC9}" type="doc">
      <dgm:prSet loTypeId="urn:microsoft.com/office/officeart/2005/8/layout/equation2" loCatId="relationship" qsTypeId="urn:microsoft.com/office/officeart/2005/8/quickstyle/simple4" qsCatId="simple" csTypeId="urn:microsoft.com/office/officeart/2005/8/colors/accent1_2" csCatId="accent1" phldr="1"/>
      <dgm:spPr/>
      <dgm:t>
        <a:bodyPr/>
        <a:lstStyle/>
        <a:p>
          <a:endParaRPr lang="de-DE"/>
        </a:p>
      </dgm:t>
    </dgm:pt>
    <dgm:pt modelId="{E70011EF-A317-1E45-B638-93DD10BFAB17}" type="pres">
      <dgm:prSet presAssocID="{B6339141-1713-DA49-A2C9-8DAF1B2FEDC9}" presName="Name0" presStyleCnt="0">
        <dgm:presLayoutVars>
          <dgm:dir/>
          <dgm:resizeHandles val="exact"/>
        </dgm:presLayoutVars>
      </dgm:prSet>
      <dgm:spPr/>
      <dgm:t>
        <a:bodyPr/>
        <a:lstStyle/>
        <a:p>
          <a:endParaRPr lang="de-DE"/>
        </a:p>
      </dgm:t>
    </dgm:pt>
  </dgm:ptLst>
  <dgm:cxnLst>
    <dgm:cxn modelId="{3A2EB8C8-B5FA-EE40-BA1B-4A19656436C5}" type="presOf" srcId="{B6339141-1713-DA49-A2C9-8DAF1B2FEDC9}" destId="{E70011EF-A317-1E45-B638-93DD10BFAB17}" srcOrd="0" destOrd="0" presId="urn:microsoft.com/office/officeart/2005/8/layout/equation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B9B10C-6BFF-5A42-8BBD-5B4F330DEB87}" type="doc">
      <dgm:prSet loTypeId="urn:microsoft.com/office/officeart/2005/8/layout/radial4" loCatId="relationship" qsTypeId="urn:microsoft.com/office/officeart/2005/8/quickstyle/simple4" qsCatId="simple" csTypeId="urn:microsoft.com/office/officeart/2005/8/colors/accent1_2" csCatId="accent1" phldr="1"/>
      <dgm:spPr/>
      <dgm:t>
        <a:bodyPr/>
        <a:lstStyle/>
        <a:p>
          <a:endParaRPr lang="de-DE"/>
        </a:p>
      </dgm:t>
    </dgm:pt>
    <dgm:pt modelId="{6DC81F8A-F632-C64B-8B10-9F48FC969E2D}">
      <dgm:prSet phldrT="[Text]"/>
      <dgm:spPr/>
      <dgm:t>
        <a:bodyPr/>
        <a:lstStyle/>
        <a:p>
          <a:r>
            <a:rPr lang="de-DE" dirty="0" smtClean="0"/>
            <a:t>Elternrat PS Bläsi</a:t>
          </a:r>
          <a:endParaRPr lang="de-DE" dirty="0"/>
        </a:p>
      </dgm:t>
    </dgm:pt>
    <dgm:pt modelId="{85CD6FB4-C0F9-8044-B34C-93D72BF302BB}" type="parTrans" cxnId="{D857057E-A9E1-3642-805B-413554DA79A1}">
      <dgm:prSet/>
      <dgm:spPr/>
      <dgm:t>
        <a:bodyPr/>
        <a:lstStyle/>
        <a:p>
          <a:endParaRPr lang="de-DE"/>
        </a:p>
      </dgm:t>
    </dgm:pt>
    <dgm:pt modelId="{B6588EDE-FD80-B448-9F60-2423C01E4B8A}" type="sibTrans" cxnId="{D857057E-A9E1-3642-805B-413554DA79A1}">
      <dgm:prSet/>
      <dgm:spPr/>
      <dgm:t>
        <a:bodyPr/>
        <a:lstStyle/>
        <a:p>
          <a:endParaRPr lang="de-DE"/>
        </a:p>
      </dgm:t>
    </dgm:pt>
    <dgm:pt modelId="{0A5D79F5-F233-0346-BB90-3F033AA8372C}">
      <dgm:prSet phldrT="[Text]"/>
      <dgm:spPr/>
      <dgm:t>
        <a:bodyPr/>
        <a:lstStyle/>
        <a:p>
          <a:r>
            <a:rPr lang="de-DE" dirty="0" smtClean="0"/>
            <a:t>2 ED</a:t>
          </a:r>
        </a:p>
        <a:p>
          <a:r>
            <a:rPr lang="de-DE" dirty="0" smtClean="0"/>
            <a:t>KG-Kl.</a:t>
          </a:r>
          <a:endParaRPr lang="de-DE" dirty="0"/>
        </a:p>
      </dgm:t>
    </dgm:pt>
    <dgm:pt modelId="{6741220B-7C65-BE41-86C1-4F9E979009D7}" type="parTrans" cxnId="{0ABEA7BA-BE1F-6E4E-9888-6BDD69EF0FC0}">
      <dgm:prSet/>
      <dgm:spPr/>
      <dgm:t>
        <a:bodyPr/>
        <a:lstStyle/>
        <a:p>
          <a:endParaRPr lang="de-DE"/>
        </a:p>
      </dgm:t>
    </dgm:pt>
    <dgm:pt modelId="{05C776BD-2521-AC49-9920-BC3B064310E9}" type="sibTrans" cxnId="{0ABEA7BA-BE1F-6E4E-9888-6BDD69EF0FC0}">
      <dgm:prSet/>
      <dgm:spPr/>
      <dgm:t>
        <a:bodyPr/>
        <a:lstStyle/>
        <a:p>
          <a:endParaRPr lang="de-DE"/>
        </a:p>
      </dgm:t>
    </dgm:pt>
    <dgm:pt modelId="{6363B8B1-843B-654E-9A3B-B218B4F1740E}">
      <dgm:prSet phldrT="[Text]"/>
      <dgm:spPr/>
      <dgm:t>
        <a:bodyPr/>
        <a:lstStyle/>
        <a:p>
          <a:r>
            <a:rPr lang="de-DE" dirty="0" smtClean="0"/>
            <a:t>2 ED</a:t>
          </a:r>
        </a:p>
        <a:p>
          <a:r>
            <a:rPr lang="de-DE" dirty="0" smtClean="0"/>
            <a:t>KG-Kl.</a:t>
          </a:r>
          <a:endParaRPr lang="de-DE" dirty="0"/>
        </a:p>
      </dgm:t>
    </dgm:pt>
    <dgm:pt modelId="{A859798C-E74C-764D-9D98-DB6FD2E54953}" type="parTrans" cxnId="{BD3E9F42-DD54-544D-9CA7-B6E832A166DF}">
      <dgm:prSet/>
      <dgm:spPr/>
      <dgm:t>
        <a:bodyPr/>
        <a:lstStyle/>
        <a:p>
          <a:endParaRPr lang="de-DE"/>
        </a:p>
      </dgm:t>
    </dgm:pt>
    <dgm:pt modelId="{DC5AB2BA-C309-3643-83DC-8EA7A9C60184}" type="sibTrans" cxnId="{BD3E9F42-DD54-544D-9CA7-B6E832A166DF}">
      <dgm:prSet/>
      <dgm:spPr/>
      <dgm:t>
        <a:bodyPr/>
        <a:lstStyle/>
        <a:p>
          <a:endParaRPr lang="de-DE"/>
        </a:p>
      </dgm:t>
    </dgm:pt>
    <dgm:pt modelId="{6B300E16-67A5-1941-9A6D-7ABE2E59BD1B}">
      <dgm:prSet phldrT="[Text]"/>
      <dgm:spPr/>
      <dgm:t>
        <a:bodyPr/>
        <a:lstStyle/>
        <a:p>
          <a:r>
            <a:rPr lang="de-DE" dirty="0" smtClean="0"/>
            <a:t>2 ED</a:t>
          </a:r>
        </a:p>
        <a:p>
          <a:r>
            <a:rPr lang="de-DE" dirty="0" smtClean="0"/>
            <a:t>KG-Kl.</a:t>
          </a:r>
          <a:endParaRPr lang="de-DE" dirty="0"/>
        </a:p>
      </dgm:t>
    </dgm:pt>
    <dgm:pt modelId="{5D284829-37A9-494A-AE6D-876932AA8B60}" type="parTrans" cxnId="{88469557-933C-2C44-A888-FCE437BFB896}">
      <dgm:prSet/>
      <dgm:spPr/>
      <dgm:t>
        <a:bodyPr/>
        <a:lstStyle/>
        <a:p>
          <a:endParaRPr lang="de-DE"/>
        </a:p>
      </dgm:t>
    </dgm:pt>
    <dgm:pt modelId="{899CFDDB-4AAF-1844-AE9B-75A55D92303F}" type="sibTrans" cxnId="{88469557-933C-2C44-A888-FCE437BFB896}">
      <dgm:prSet/>
      <dgm:spPr/>
      <dgm:t>
        <a:bodyPr/>
        <a:lstStyle/>
        <a:p>
          <a:endParaRPr lang="de-DE"/>
        </a:p>
      </dgm:t>
    </dgm:pt>
    <dgm:pt modelId="{113B6879-258E-0440-98E2-403BEC401DB1}">
      <dgm:prSet/>
      <dgm:spPr/>
      <dgm:t>
        <a:bodyPr/>
        <a:lstStyle/>
        <a:p>
          <a:r>
            <a:rPr lang="de-DE" dirty="0" smtClean="0"/>
            <a:t>2 ED</a:t>
          </a:r>
        </a:p>
        <a:p>
          <a:r>
            <a:rPr lang="de-DE" dirty="0" err="1" smtClean="0"/>
            <a:t>Schul-Kl</a:t>
          </a:r>
          <a:r>
            <a:rPr lang="de-DE" dirty="0" smtClean="0"/>
            <a:t>.</a:t>
          </a:r>
          <a:endParaRPr lang="de-DE" dirty="0"/>
        </a:p>
      </dgm:t>
    </dgm:pt>
    <dgm:pt modelId="{C271B5B6-8B7B-B641-BEFE-8E47E8BB46DB}" type="parTrans" cxnId="{31228F18-ABEA-A844-997B-81F3A9F678F9}">
      <dgm:prSet/>
      <dgm:spPr/>
      <dgm:t>
        <a:bodyPr/>
        <a:lstStyle/>
        <a:p>
          <a:endParaRPr lang="de-DE"/>
        </a:p>
      </dgm:t>
    </dgm:pt>
    <dgm:pt modelId="{A40C4D4C-5DB9-E041-9A47-1D70BDEC1844}" type="sibTrans" cxnId="{31228F18-ABEA-A844-997B-81F3A9F678F9}">
      <dgm:prSet/>
      <dgm:spPr/>
      <dgm:t>
        <a:bodyPr/>
        <a:lstStyle/>
        <a:p>
          <a:endParaRPr lang="de-DE"/>
        </a:p>
      </dgm:t>
    </dgm:pt>
    <dgm:pt modelId="{821090DA-3977-F04D-BFC5-B02D889E34E6}">
      <dgm:prSet/>
      <dgm:spPr/>
      <dgm:t>
        <a:bodyPr/>
        <a:lstStyle/>
        <a:p>
          <a:r>
            <a:rPr lang="de-DE" dirty="0" smtClean="0"/>
            <a:t>2 ED</a:t>
          </a:r>
        </a:p>
        <a:p>
          <a:r>
            <a:rPr lang="de-DE" dirty="0" err="1" smtClean="0"/>
            <a:t>Schul-Kl</a:t>
          </a:r>
          <a:r>
            <a:rPr lang="de-DE" dirty="0" smtClean="0"/>
            <a:t>.</a:t>
          </a:r>
          <a:endParaRPr lang="de-DE" dirty="0"/>
        </a:p>
      </dgm:t>
    </dgm:pt>
    <dgm:pt modelId="{7A54819F-FD79-2049-9125-9B0295B14EC2}" type="parTrans" cxnId="{4FFD8D9A-E013-5943-BB77-5FF8A2C56256}">
      <dgm:prSet/>
      <dgm:spPr/>
      <dgm:t>
        <a:bodyPr/>
        <a:lstStyle/>
        <a:p>
          <a:endParaRPr lang="de-DE"/>
        </a:p>
      </dgm:t>
    </dgm:pt>
    <dgm:pt modelId="{0DC57DCC-525E-BB4D-BB80-8B8444BDD0E6}" type="sibTrans" cxnId="{4FFD8D9A-E013-5943-BB77-5FF8A2C56256}">
      <dgm:prSet/>
      <dgm:spPr/>
      <dgm:t>
        <a:bodyPr/>
        <a:lstStyle/>
        <a:p>
          <a:endParaRPr lang="de-DE"/>
        </a:p>
      </dgm:t>
    </dgm:pt>
    <dgm:pt modelId="{D009B1D4-EDD0-2B4A-9B46-5CE53E98C097}">
      <dgm:prSet/>
      <dgm:spPr/>
      <dgm:t>
        <a:bodyPr/>
        <a:lstStyle/>
        <a:p>
          <a:r>
            <a:rPr lang="de-DE" dirty="0" smtClean="0"/>
            <a:t>2 ED</a:t>
          </a:r>
        </a:p>
        <a:p>
          <a:r>
            <a:rPr lang="de-DE" dirty="0" err="1" smtClean="0"/>
            <a:t>Schul-Kl</a:t>
          </a:r>
          <a:r>
            <a:rPr lang="de-DE" dirty="0" smtClean="0"/>
            <a:t>.</a:t>
          </a:r>
          <a:endParaRPr lang="de-DE" dirty="0"/>
        </a:p>
      </dgm:t>
    </dgm:pt>
    <dgm:pt modelId="{D51BCB57-AADA-ED4C-89A6-9B8035D0CFE2}" type="parTrans" cxnId="{E9FA79DA-D386-4540-AE1E-E5B2ACCFCC68}">
      <dgm:prSet/>
      <dgm:spPr/>
      <dgm:t>
        <a:bodyPr/>
        <a:lstStyle/>
        <a:p>
          <a:endParaRPr lang="de-DE"/>
        </a:p>
      </dgm:t>
    </dgm:pt>
    <dgm:pt modelId="{AFACF041-47EA-9A42-BCD3-DF9DB56B446D}" type="sibTrans" cxnId="{E9FA79DA-D386-4540-AE1E-E5B2ACCFCC68}">
      <dgm:prSet/>
      <dgm:spPr/>
      <dgm:t>
        <a:bodyPr/>
        <a:lstStyle/>
        <a:p>
          <a:endParaRPr lang="de-DE"/>
        </a:p>
      </dgm:t>
    </dgm:pt>
    <dgm:pt modelId="{35D51840-C9C4-7040-988A-083C42731700}" type="pres">
      <dgm:prSet presAssocID="{E7B9B10C-6BFF-5A42-8BBD-5B4F330DEB87}" presName="cycle" presStyleCnt="0">
        <dgm:presLayoutVars>
          <dgm:chMax val="1"/>
          <dgm:dir/>
          <dgm:animLvl val="ctr"/>
          <dgm:resizeHandles val="exact"/>
        </dgm:presLayoutVars>
      </dgm:prSet>
      <dgm:spPr/>
      <dgm:t>
        <a:bodyPr/>
        <a:lstStyle/>
        <a:p>
          <a:endParaRPr lang="de-DE"/>
        </a:p>
      </dgm:t>
    </dgm:pt>
    <dgm:pt modelId="{CC87CE3D-7362-CC40-BE49-48E84EEE7C2A}" type="pres">
      <dgm:prSet presAssocID="{6DC81F8A-F632-C64B-8B10-9F48FC969E2D}" presName="centerShape" presStyleLbl="node0" presStyleIdx="0" presStyleCnt="1" custLinFactNeighborY="-48276"/>
      <dgm:spPr/>
      <dgm:t>
        <a:bodyPr/>
        <a:lstStyle/>
        <a:p>
          <a:endParaRPr lang="de-DE"/>
        </a:p>
      </dgm:t>
    </dgm:pt>
    <dgm:pt modelId="{BBD244C9-DC22-D04F-A83D-BA295CBC2E8E}" type="pres">
      <dgm:prSet presAssocID="{6741220B-7C65-BE41-86C1-4F9E979009D7}" presName="parTrans" presStyleLbl="bgSibTrans2D1" presStyleIdx="0" presStyleCnt="6"/>
      <dgm:spPr/>
      <dgm:t>
        <a:bodyPr/>
        <a:lstStyle/>
        <a:p>
          <a:endParaRPr lang="de-DE"/>
        </a:p>
      </dgm:t>
    </dgm:pt>
    <dgm:pt modelId="{D6B64A67-6657-2247-B00B-05A7F09CBEE5}" type="pres">
      <dgm:prSet presAssocID="{0A5D79F5-F233-0346-BB90-3F033AA8372C}" presName="node" presStyleLbl="node1" presStyleIdx="0" presStyleCnt="6" custRadScaleRad="116092" custRadScaleInc="85839">
        <dgm:presLayoutVars>
          <dgm:bulletEnabled val="1"/>
        </dgm:presLayoutVars>
      </dgm:prSet>
      <dgm:spPr/>
      <dgm:t>
        <a:bodyPr/>
        <a:lstStyle/>
        <a:p>
          <a:endParaRPr lang="de-DE"/>
        </a:p>
      </dgm:t>
    </dgm:pt>
    <dgm:pt modelId="{992CFC0C-8D54-F04C-AAF3-CBFB2FBA4605}" type="pres">
      <dgm:prSet presAssocID="{A859798C-E74C-764D-9D98-DB6FD2E54953}" presName="parTrans" presStyleLbl="bgSibTrans2D1" presStyleIdx="1" presStyleCnt="6"/>
      <dgm:spPr/>
      <dgm:t>
        <a:bodyPr/>
        <a:lstStyle/>
        <a:p>
          <a:endParaRPr lang="de-DE"/>
        </a:p>
      </dgm:t>
    </dgm:pt>
    <dgm:pt modelId="{A6BCB713-7659-5248-815E-7BFB7FC6650F}" type="pres">
      <dgm:prSet presAssocID="{6363B8B1-843B-654E-9A3B-B218B4F1740E}" presName="node" presStyleLbl="node1" presStyleIdx="1" presStyleCnt="6" custRadScaleRad="99693" custRadScaleInc="-69344">
        <dgm:presLayoutVars>
          <dgm:bulletEnabled val="1"/>
        </dgm:presLayoutVars>
      </dgm:prSet>
      <dgm:spPr/>
      <dgm:t>
        <a:bodyPr/>
        <a:lstStyle/>
        <a:p>
          <a:endParaRPr lang="de-DE"/>
        </a:p>
      </dgm:t>
    </dgm:pt>
    <dgm:pt modelId="{73A0DE80-905A-1048-A9AF-3CE07FACA014}" type="pres">
      <dgm:prSet presAssocID="{5D284829-37A9-494A-AE6D-876932AA8B60}" presName="parTrans" presStyleLbl="bgSibTrans2D1" presStyleIdx="2" presStyleCnt="6"/>
      <dgm:spPr/>
      <dgm:t>
        <a:bodyPr/>
        <a:lstStyle/>
        <a:p>
          <a:endParaRPr lang="de-DE"/>
        </a:p>
      </dgm:t>
    </dgm:pt>
    <dgm:pt modelId="{F96D83D2-4F6B-AD40-809F-C2C0646CDF75}" type="pres">
      <dgm:prSet presAssocID="{6B300E16-67A5-1941-9A6D-7ABE2E59BD1B}" presName="node" presStyleLbl="node1" presStyleIdx="2" presStyleCnt="6" custRadScaleRad="87735" custRadScaleInc="-237521">
        <dgm:presLayoutVars>
          <dgm:bulletEnabled val="1"/>
        </dgm:presLayoutVars>
      </dgm:prSet>
      <dgm:spPr/>
      <dgm:t>
        <a:bodyPr/>
        <a:lstStyle/>
        <a:p>
          <a:endParaRPr lang="de-DE"/>
        </a:p>
      </dgm:t>
    </dgm:pt>
    <dgm:pt modelId="{CF223C21-75B4-7A4B-A19E-696B99B41177}" type="pres">
      <dgm:prSet presAssocID="{D51BCB57-AADA-ED4C-89A6-9B8035D0CFE2}" presName="parTrans" presStyleLbl="bgSibTrans2D1" presStyleIdx="3" presStyleCnt="6"/>
      <dgm:spPr/>
      <dgm:t>
        <a:bodyPr/>
        <a:lstStyle/>
        <a:p>
          <a:endParaRPr lang="de-DE"/>
        </a:p>
      </dgm:t>
    </dgm:pt>
    <dgm:pt modelId="{9CBFDDE4-993A-FC47-9B7A-BF6069ED2779}" type="pres">
      <dgm:prSet presAssocID="{D009B1D4-EDD0-2B4A-9B46-5CE53E98C097}" presName="node" presStyleLbl="node1" presStyleIdx="3" presStyleCnt="6" custRadScaleRad="114617" custRadScaleInc="152974">
        <dgm:presLayoutVars>
          <dgm:bulletEnabled val="1"/>
        </dgm:presLayoutVars>
      </dgm:prSet>
      <dgm:spPr/>
      <dgm:t>
        <a:bodyPr/>
        <a:lstStyle/>
        <a:p>
          <a:endParaRPr lang="de-DE"/>
        </a:p>
      </dgm:t>
    </dgm:pt>
    <dgm:pt modelId="{DEAC9866-0ABD-5940-9EE4-5F4EF169A67C}" type="pres">
      <dgm:prSet presAssocID="{7A54819F-FD79-2049-9125-9B0295B14EC2}" presName="parTrans" presStyleLbl="bgSibTrans2D1" presStyleIdx="4" presStyleCnt="6"/>
      <dgm:spPr/>
      <dgm:t>
        <a:bodyPr/>
        <a:lstStyle/>
        <a:p>
          <a:endParaRPr lang="de-DE"/>
        </a:p>
      </dgm:t>
    </dgm:pt>
    <dgm:pt modelId="{921BF4A3-5B9B-0E4F-884C-80F558952995}" type="pres">
      <dgm:prSet presAssocID="{821090DA-3977-F04D-BFC5-B02D889E34E6}" presName="node" presStyleLbl="node1" presStyleIdx="4" presStyleCnt="6" custRadScaleRad="99034" custRadScaleInc="67671">
        <dgm:presLayoutVars>
          <dgm:bulletEnabled val="1"/>
        </dgm:presLayoutVars>
      </dgm:prSet>
      <dgm:spPr/>
      <dgm:t>
        <a:bodyPr/>
        <a:lstStyle/>
        <a:p>
          <a:endParaRPr lang="de-DE"/>
        </a:p>
      </dgm:t>
    </dgm:pt>
    <dgm:pt modelId="{F7F97742-D6AA-4240-A8A7-408542BBBD6D}" type="pres">
      <dgm:prSet presAssocID="{C271B5B6-8B7B-B641-BEFE-8E47E8BB46DB}" presName="parTrans" presStyleLbl="bgSibTrans2D1" presStyleIdx="5" presStyleCnt="6"/>
      <dgm:spPr/>
      <dgm:t>
        <a:bodyPr/>
        <a:lstStyle/>
        <a:p>
          <a:endParaRPr lang="de-DE"/>
        </a:p>
      </dgm:t>
    </dgm:pt>
    <dgm:pt modelId="{80BD0F49-7517-8741-A5D2-9CAB160031D0}" type="pres">
      <dgm:prSet presAssocID="{113B6879-258E-0440-98E2-403BEC401DB1}" presName="node" presStyleLbl="node1" presStyleIdx="5" presStyleCnt="6" custRadScaleRad="87173" custRadScaleInc="-9678">
        <dgm:presLayoutVars>
          <dgm:bulletEnabled val="1"/>
        </dgm:presLayoutVars>
      </dgm:prSet>
      <dgm:spPr/>
      <dgm:t>
        <a:bodyPr/>
        <a:lstStyle/>
        <a:p>
          <a:endParaRPr lang="de-DE"/>
        </a:p>
      </dgm:t>
    </dgm:pt>
  </dgm:ptLst>
  <dgm:cxnLst>
    <dgm:cxn modelId="{4FFD8D9A-E013-5943-BB77-5FF8A2C56256}" srcId="{6DC81F8A-F632-C64B-8B10-9F48FC969E2D}" destId="{821090DA-3977-F04D-BFC5-B02D889E34E6}" srcOrd="4" destOrd="0" parTransId="{7A54819F-FD79-2049-9125-9B0295B14EC2}" sibTransId="{0DC57DCC-525E-BB4D-BB80-8B8444BDD0E6}"/>
    <dgm:cxn modelId="{D2B1F8C9-107D-7542-96F2-48AD76B71AAE}" type="presOf" srcId="{7A54819F-FD79-2049-9125-9B0295B14EC2}" destId="{DEAC9866-0ABD-5940-9EE4-5F4EF169A67C}" srcOrd="0" destOrd="0" presId="urn:microsoft.com/office/officeart/2005/8/layout/radial4"/>
    <dgm:cxn modelId="{12CC8CDB-3623-444C-A538-1CBC14EA43CC}" type="presOf" srcId="{E7B9B10C-6BFF-5A42-8BBD-5B4F330DEB87}" destId="{35D51840-C9C4-7040-988A-083C42731700}" srcOrd="0" destOrd="0" presId="urn:microsoft.com/office/officeart/2005/8/layout/radial4"/>
    <dgm:cxn modelId="{EA93D817-35AD-A44B-9BA4-1052E02A9C7E}" type="presOf" srcId="{D009B1D4-EDD0-2B4A-9B46-5CE53E98C097}" destId="{9CBFDDE4-993A-FC47-9B7A-BF6069ED2779}" srcOrd="0" destOrd="0" presId="urn:microsoft.com/office/officeart/2005/8/layout/radial4"/>
    <dgm:cxn modelId="{88469557-933C-2C44-A888-FCE437BFB896}" srcId="{6DC81F8A-F632-C64B-8B10-9F48FC969E2D}" destId="{6B300E16-67A5-1941-9A6D-7ABE2E59BD1B}" srcOrd="2" destOrd="0" parTransId="{5D284829-37A9-494A-AE6D-876932AA8B60}" sibTransId="{899CFDDB-4AAF-1844-AE9B-75A55D92303F}"/>
    <dgm:cxn modelId="{BD3E9F42-DD54-544D-9CA7-B6E832A166DF}" srcId="{6DC81F8A-F632-C64B-8B10-9F48FC969E2D}" destId="{6363B8B1-843B-654E-9A3B-B218B4F1740E}" srcOrd="1" destOrd="0" parTransId="{A859798C-E74C-764D-9D98-DB6FD2E54953}" sibTransId="{DC5AB2BA-C309-3643-83DC-8EA7A9C60184}"/>
    <dgm:cxn modelId="{BA6DA1C2-DE70-EF44-9545-C30D20EFD952}" type="presOf" srcId="{821090DA-3977-F04D-BFC5-B02D889E34E6}" destId="{921BF4A3-5B9B-0E4F-884C-80F558952995}" srcOrd="0" destOrd="0" presId="urn:microsoft.com/office/officeart/2005/8/layout/radial4"/>
    <dgm:cxn modelId="{6B36B1F0-BD80-F04A-8D3D-29BB6D00C6AC}" type="presOf" srcId="{6741220B-7C65-BE41-86C1-4F9E979009D7}" destId="{BBD244C9-DC22-D04F-A83D-BA295CBC2E8E}" srcOrd="0" destOrd="0" presId="urn:microsoft.com/office/officeart/2005/8/layout/radial4"/>
    <dgm:cxn modelId="{F82F98CD-9CC5-414F-85D1-8C6F6E89EBCE}" type="presOf" srcId="{5D284829-37A9-494A-AE6D-876932AA8B60}" destId="{73A0DE80-905A-1048-A9AF-3CE07FACA014}" srcOrd="0" destOrd="0" presId="urn:microsoft.com/office/officeart/2005/8/layout/radial4"/>
    <dgm:cxn modelId="{31228F18-ABEA-A844-997B-81F3A9F678F9}" srcId="{6DC81F8A-F632-C64B-8B10-9F48FC969E2D}" destId="{113B6879-258E-0440-98E2-403BEC401DB1}" srcOrd="5" destOrd="0" parTransId="{C271B5B6-8B7B-B641-BEFE-8E47E8BB46DB}" sibTransId="{A40C4D4C-5DB9-E041-9A47-1D70BDEC1844}"/>
    <dgm:cxn modelId="{E9FA79DA-D386-4540-AE1E-E5B2ACCFCC68}" srcId="{6DC81F8A-F632-C64B-8B10-9F48FC969E2D}" destId="{D009B1D4-EDD0-2B4A-9B46-5CE53E98C097}" srcOrd="3" destOrd="0" parTransId="{D51BCB57-AADA-ED4C-89A6-9B8035D0CFE2}" sibTransId="{AFACF041-47EA-9A42-BCD3-DF9DB56B446D}"/>
    <dgm:cxn modelId="{797725D0-4E3F-D74B-8384-D8DA2F6CE4BE}" type="presOf" srcId="{113B6879-258E-0440-98E2-403BEC401DB1}" destId="{80BD0F49-7517-8741-A5D2-9CAB160031D0}" srcOrd="0" destOrd="0" presId="urn:microsoft.com/office/officeart/2005/8/layout/radial4"/>
    <dgm:cxn modelId="{0ABEA7BA-BE1F-6E4E-9888-6BDD69EF0FC0}" srcId="{6DC81F8A-F632-C64B-8B10-9F48FC969E2D}" destId="{0A5D79F5-F233-0346-BB90-3F033AA8372C}" srcOrd="0" destOrd="0" parTransId="{6741220B-7C65-BE41-86C1-4F9E979009D7}" sibTransId="{05C776BD-2521-AC49-9920-BC3B064310E9}"/>
    <dgm:cxn modelId="{67D01031-8E6B-B841-88FC-15A0A2FC5D18}" type="presOf" srcId="{A859798C-E74C-764D-9D98-DB6FD2E54953}" destId="{992CFC0C-8D54-F04C-AAF3-CBFB2FBA4605}" srcOrd="0" destOrd="0" presId="urn:microsoft.com/office/officeart/2005/8/layout/radial4"/>
    <dgm:cxn modelId="{2D3450C2-9201-CF41-AB0A-511128379979}" type="presOf" srcId="{C271B5B6-8B7B-B641-BEFE-8E47E8BB46DB}" destId="{F7F97742-D6AA-4240-A8A7-408542BBBD6D}" srcOrd="0" destOrd="0" presId="urn:microsoft.com/office/officeart/2005/8/layout/radial4"/>
    <dgm:cxn modelId="{9B1F51EE-04E5-1640-A011-75F06F82AD0F}" type="presOf" srcId="{6DC81F8A-F632-C64B-8B10-9F48FC969E2D}" destId="{CC87CE3D-7362-CC40-BE49-48E84EEE7C2A}" srcOrd="0" destOrd="0" presId="urn:microsoft.com/office/officeart/2005/8/layout/radial4"/>
    <dgm:cxn modelId="{E652DDA6-ED5E-C042-8E46-233381354F45}" type="presOf" srcId="{0A5D79F5-F233-0346-BB90-3F033AA8372C}" destId="{D6B64A67-6657-2247-B00B-05A7F09CBEE5}" srcOrd="0" destOrd="0" presId="urn:microsoft.com/office/officeart/2005/8/layout/radial4"/>
    <dgm:cxn modelId="{1F90DC70-2735-364A-BB0B-576EA5F5262C}" type="presOf" srcId="{6363B8B1-843B-654E-9A3B-B218B4F1740E}" destId="{A6BCB713-7659-5248-815E-7BFB7FC6650F}" srcOrd="0" destOrd="0" presId="urn:microsoft.com/office/officeart/2005/8/layout/radial4"/>
    <dgm:cxn modelId="{D857057E-A9E1-3642-805B-413554DA79A1}" srcId="{E7B9B10C-6BFF-5A42-8BBD-5B4F330DEB87}" destId="{6DC81F8A-F632-C64B-8B10-9F48FC969E2D}" srcOrd="0" destOrd="0" parTransId="{85CD6FB4-C0F9-8044-B34C-93D72BF302BB}" sibTransId="{B6588EDE-FD80-B448-9F60-2423C01E4B8A}"/>
    <dgm:cxn modelId="{C54A840D-F9F7-074A-9270-3F285CA4977D}" type="presOf" srcId="{D51BCB57-AADA-ED4C-89A6-9B8035D0CFE2}" destId="{CF223C21-75B4-7A4B-A19E-696B99B41177}" srcOrd="0" destOrd="0" presId="urn:microsoft.com/office/officeart/2005/8/layout/radial4"/>
    <dgm:cxn modelId="{7E64D9CA-42FB-2347-9E07-8FC3F0F0A9B6}" type="presOf" srcId="{6B300E16-67A5-1941-9A6D-7ABE2E59BD1B}" destId="{F96D83D2-4F6B-AD40-809F-C2C0646CDF75}" srcOrd="0" destOrd="0" presId="urn:microsoft.com/office/officeart/2005/8/layout/radial4"/>
    <dgm:cxn modelId="{4632D701-8F61-564A-91DC-A74FE5BD311A}" type="presParOf" srcId="{35D51840-C9C4-7040-988A-083C42731700}" destId="{CC87CE3D-7362-CC40-BE49-48E84EEE7C2A}" srcOrd="0" destOrd="0" presId="urn:microsoft.com/office/officeart/2005/8/layout/radial4"/>
    <dgm:cxn modelId="{1F39BC54-D6AE-5449-9A2D-474DDE9D0B77}" type="presParOf" srcId="{35D51840-C9C4-7040-988A-083C42731700}" destId="{BBD244C9-DC22-D04F-A83D-BA295CBC2E8E}" srcOrd="1" destOrd="0" presId="urn:microsoft.com/office/officeart/2005/8/layout/radial4"/>
    <dgm:cxn modelId="{461F4CB2-4ECE-3E45-A4DA-C7E3EEFF68AA}" type="presParOf" srcId="{35D51840-C9C4-7040-988A-083C42731700}" destId="{D6B64A67-6657-2247-B00B-05A7F09CBEE5}" srcOrd="2" destOrd="0" presId="urn:microsoft.com/office/officeart/2005/8/layout/radial4"/>
    <dgm:cxn modelId="{5FC4825C-A60C-1B43-B557-E01D0C2FD6DC}" type="presParOf" srcId="{35D51840-C9C4-7040-988A-083C42731700}" destId="{992CFC0C-8D54-F04C-AAF3-CBFB2FBA4605}" srcOrd="3" destOrd="0" presId="urn:microsoft.com/office/officeart/2005/8/layout/radial4"/>
    <dgm:cxn modelId="{AC2531C5-2E56-AA47-9C7B-5370488FDC8A}" type="presParOf" srcId="{35D51840-C9C4-7040-988A-083C42731700}" destId="{A6BCB713-7659-5248-815E-7BFB7FC6650F}" srcOrd="4" destOrd="0" presId="urn:microsoft.com/office/officeart/2005/8/layout/radial4"/>
    <dgm:cxn modelId="{D0B6FA7D-8AD1-5247-A7B8-5A529FDBB429}" type="presParOf" srcId="{35D51840-C9C4-7040-988A-083C42731700}" destId="{73A0DE80-905A-1048-A9AF-3CE07FACA014}" srcOrd="5" destOrd="0" presId="urn:microsoft.com/office/officeart/2005/8/layout/radial4"/>
    <dgm:cxn modelId="{53CD19B3-42BF-1447-BD62-A911ED9F1468}" type="presParOf" srcId="{35D51840-C9C4-7040-988A-083C42731700}" destId="{F96D83D2-4F6B-AD40-809F-C2C0646CDF75}" srcOrd="6" destOrd="0" presId="urn:microsoft.com/office/officeart/2005/8/layout/radial4"/>
    <dgm:cxn modelId="{D2EE2116-37F4-7646-8EF3-F67BB1337156}" type="presParOf" srcId="{35D51840-C9C4-7040-988A-083C42731700}" destId="{CF223C21-75B4-7A4B-A19E-696B99B41177}" srcOrd="7" destOrd="0" presId="urn:microsoft.com/office/officeart/2005/8/layout/radial4"/>
    <dgm:cxn modelId="{36AB69F4-A98C-854E-B527-77C87556DEB3}" type="presParOf" srcId="{35D51840-C9C4-7040-988A-083C42731700}" destId="{9CBFDDE4-993A-FC47-9B7A-BF6069ED2779}" srcOrd="8" destOrd="0" presId="urn:microsoft.com/office/officeart/2005/8/layout/radial4"/>
    <dgm:cxn modelId="{2C393BDB-632D-6E40-B1BA-1CF51801DA05}" type="presParOf" srcId="{35D51840-C9C4-7040-988A-083C42731700}" destId="{DEAC9866-0ABD-5940-9EE4-5F4EF169A67C}" srcOrd="9" destOrd="0" presId="urn:microsoft.com/office/officeart/2005/8/layout/radial4"/>
    <dgm:cxn modelId="{3F005AF9-FDC2-4946-9F1C-06A8874C56D7}" type="presParOf" srcId="{35D51840-C9C4-7040-988A-083C42731700}" destId="{921BF4A3-5B9B-0E4F-884C-80F558952995}" srcOrd="10" destOrd="0" presId="urn:microsoft.com/office/officeart/2005/8/layout/radial4"/>
    <dgm:cxn modelId="{36696C4B-C9AC-0043-9E3F-F8A36680B97E}" type="presParOf" srcId="{35D51840-C9C4-7040-988A-083C42731700}" destId="{F7F97742-D6AA-4240-A8A7-408542BBBD6D}" srcOrd="11" destOrd="0" presId="urn:microsoft.com/office/officeart/2005/8/layout/radial4"/>
    <dgm:cxn modelId="{A6BB3AFA-2243-974C-9E19-EB17956AFF22}" type="presParOf" srcId="{35D51840-C9C4-7040-988A-083C42731700}" destId="{80BD0F49-7517-8741-A5D2-9CAB160031D0}" srcOrd="12" destOrd="0" presId="urn:microsoft.com/office/officeart/2005/8/layout/radial4"/>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339141-1713-DA49-A2C9-8DAF1B2FEDC9}" type="doc">
      <dgm:prSet loTypeId="urn:microsoft.com/office/officeart/2005/8/layout/equation2" loCatId="relationship" qsTypeId="urn:microsoft.com/office/officeart/2005/8/quickstyle/simple4" qsCatId="simple" csTypeId="urn:microsoft.com/office/officeart/2005/8/colors/accent1_2" csCatId="accent1" phldr="1"/>
      <dgm:spPr/>
      <dgm:t>
        <a:bodyPr/>
        <a:lstStyle/>
        <a:p>
          <a:endParaRPr lang="de-DE"/>
        </a:p>
      </dgm:t>
    </dgm:pt>
    <dgm:pt modelId="{E70011EF-A317-1E45-B638-93DD10BFAB17}" type="pres">
      <dgm:prSet presAssocID="{B6339141-1713-DA49-A2C9-8DAF1B2FEDC9}" presName="Name0" presStyleCnt="0">
        <dgm:presLayoutVars>
          <dgm:dir/>
          <dgm:resizeHandles val="exact"/>
        </dgm:presLayoutVars>
      </dgm:prSet>
      <dgm:spPr/>
      <dgm:t>
        <a:bodyPr/>
        <a:lstStyle/>
        <a:p>
          <a:endParaRPr lang="de-DE"/>
        </a:p>
      </dgm:t>
    </dgm:pt>
  </dgm:ptLst>
  <dgm:cxnLst>
    <dgm:cxn modelId="{4115B08B-0226-AE4F-BDCA-B349D2B26CD8}" type="presOf" srcId="{B6339141-1713-DA49-A2C9-8DAF1B2FEDC9}" destId="{E70011EF-A317-1E45-B638-93DD10BFAB17}" srcOrd="0" destOrd="0" presId="urn:microsoft.com/office/officeart/2005/8/layout/equation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B9B10C-6BFF-5A42-8BBD-5B4F330DEB87}" type="doc">
      <dgm:prSet loTypeId="urn:microsoft.com/office/officeart/2005/8/layout/radial4" loCatId="relationship" qsTypeId="urn:microsoft.com/office/officeart/2005/8/quickstyle/simple4" qsCatId="simple" csTypeId="urn:microsoft.com/office/officeart/2005/8/colors/accent1_2" csCatId="accent1" phldr="1"/>
      <dgm:spPr/>
      <dgm:t>
        <a:bodyPr/>
        <a:lstStyle/>
        <a:p>
          <a:endParaRPr lang="de-DE"/>
        </a:p>
      </dgm:t>
    </dgm:pt>
    <dgm:pt modelId="{35D51840-C9C4-7040-988A-083C42731700}" type="pres">
      <dgm:prSet presAssocID="{E7B9B10C-6BFF-5A42-8BBD-5B4F330DEB87}" presName="cycle" presStyleCnt="0">
        <dgm:presLayoutVars>
          <dgm:chMax val="1"/>
          <dgm:dir/>
          <dgm:animLvl val="ctr"/>
          <dgm:resizeHandles val="exact"/>
        </dgm:presLayoutVars>
      </dgm:prSet>
      <dgm:spPr/>
      <dgm:t>
        <a:bodyPr/>
        <a:lstStyle/>
        <a:p>
          <a:endParaRPr lang="de-DE"/>
        </a:p>
      </dgm:t>
    </dgm:pt>
  </dgm:ptLst>
  <dgm:cxnLst>
    <dgm:cxn modelId="{3291C70F-636B-464F-BA90-54A6BD59F153}" type="presOf" srcId="{E7B9B10C-6BFF-5A42-8BBD-5B4F330DEB87}" destId="{35D51840-C9C4-7040-988A-083C42731700}" srcOrd="0" destOrd="0" presId="urn:microsoft.com/office/officeart/2005/8/layout/radial4"/>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339141-1713-DA49-A2C9-8DAF1B2FEDC9}" type="doc">
      <dgm:prSet loTypeId="urn:microsoft.com/office/officeart/2005/8/layout/equation2" loCatId="relationship" qsTypeId="urn:microsoft.com/office/officeart/2005/8/quickstyle/simple4" qsCatId="simple" csTypeId="urn:microsoft.com/office/officeart/2005/8/colors/accent1_2" csCatId="accent1" phldr="1"/>
      <dgm:spPr/>
      <dgm:t>
        <a:bodyPr/>
        <a:lstStyle/>
        <a:p>
          <a:endParaRPr lang="de-DE"/>
        </a:p>
      </dgm:t>
    </dgm:pt>
    <dgm:pt modelId="{E70011EF-A317-1E45-B638-93DD10BFAB17}" type="pres">
      <dgm:prSet presAssocID="{B6339141-1713-DA49-A2C9-8DAF1B2FEDC9}" presName="Name0" presStyleCnt="0">
        <dgm:presLayoutVars>
          <dgm:dir/>
          <dgm:resizeHandles val="exact"/>
        </dgm:presLayoutVars>
      </dgm:prSet>
      <dgm:spPr/>
      <dgm:t>
        <a:bodyPr/>
        <a:lstStyle/>
        <a:p>
          <a:endParaRPr lang="de-DE"/>
        </a:p>
      </dgm:t>
    </dgm:pt>
  </dgm:ptLst>
  <dgm:cxnLst>
    <dgm:cxn modelId="{76CA9BC5-2248-9B43-A872-DE085DE70B2A}" type="presOf" srcId="{B6339141-1713-DA49-A2C9-8DAF1B2FEDC9}" destId="{E70011EF-A317-1E45-B638-93DD10BFAB17}" srcOrd="0" destOrd="0" presId="urn:microsoft.com/office/officeart/2005/8/layout/equation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04D6AF2-5334-7349-B602-3E739552AB0A}" type="doc">
      <dgm:prSet loTypeId="urn:microsoft.com/office/officeart/2005/8/layout/cycle8" loCatId="cycle" qsTypeId="urn:microsoft.com/office/officeart/2005/8/quickstyle/simple4" qsCatId="simple" csTypeId="urn:microsoft.com/office/officeart/2005/8/colors/accent1_2" csCatId="accent1" phldr="0"/>
      <dgm:spPr/>
    </dgm:pt>
    <dgm:pt modelId="{C791209E-9EE0-3E44-A04F-03A6ADE272FC}" type="pres">
      <dgm:prSet presAssocID="{204D6AF2-5334-7349-B602-3E739552AB0A}" presName="compositeShape" presStyleCnt="0">
        <dgm:presLayoutVars>
          <dgm:chMax val="7"/>
          <dgm:dir/>
          <dgm:resizeHandles val="exact"/>
        </dgm:presLayoutVars>
      </dgm:prSet>
      <dgm:spPr/>
    </dgm:pt>
  </dgm:ptLst>
  <dgm:cxnLst>
    <dgm:cxn modelId="{7D00504C-2FFF-3248-9698-79DA7E49E32D}" type="presOf" srcId="{204D6AF2-5334-7349-B602-3E739552AB0A}" destId="{C791209E-9EE0-3E44-A04F-03A6ADE272FC}" srcOrd="0" destOrd="0" presId="urn:microsoft.com/office/officeart/2005/8/layout/cycle8"/>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3302D2A-CD31-9A49-BED1-2D816FEFD966}" type="doc">
      <dgm:prSet loTypeId="urn:microsoft.com/office/officeart/2005/8/layout/radial4" loCatId="relationship" qsTypeId="urn:microsoft.com/office/officeart/2005/8/quickstyle/simple4" qsCatId="simple" csTypeId="urn:microsoft.com/office/officeart/2005/8/colors/accent1_2" csCatId="accent1" phldr="1"/>
      <dgm:spPr/>
      <dgm:t>
        <a:bodyPr/>
        <a:lstStyle/>
        <a:p>
          <a:endParaRPr lang="de-DE"/>
        </a:p>
      </dgm:t>
    </dgm:pt>
    <dgm:pt modelId="{CEF35E28-59F4-9749-BEFF-31C58AA7F023}">
      <dgm:prSet phldrT="[Text]"/>
      <dgm:spPr/>
      <dgm:t>
        <a:bodyPr/>
        <a:lstStyle/>
        <a:p>
          <a:r>
            <a:rPr lang="de-DE" dirty="0" smtClean="0"/>
            <a:t>Schulrat</a:t>
          </a:r>
        </a:p>
        <a:p>
          <a:r>
            <a:rPr lang="de-DE" dirty="0" smtClean="0"/>
            <a:t>PS Bläsi</a:t>
          </a:r>
          <a:endParaRPr lang="de-DE" dirty="0"/>
        </a:p>
      </dgm:t>
    </dgm:pt>
    <dgm:pt modelId="{1C6D95FB-F1B8-A646-9122-DE044E5C9D95}" type="parTrans" cxnId="{E36DE344-B4AA-764E-80E0-30CAE87E0632}">
      <dgm:prSet/>
      <dgm:spPr/>
      <dgm:t>
        <a:bodyPr/>
        <a:lstStyle/>
        <a:p>
          <a:endParaRPr lang="de-DE"/>
        </a:p>
      </dgm:t>
    </dgm:pt>
    <dgm:pt modelId="{D714BCAD-8AB0-6745-9E22-6C1BA182FD7F}" type="sibTrans" cxnId="{E36DE344-B4AA-764E-80E0-30CAE87E0632}">
      <dgm:prSet/>
      <dgm:spPr/>
      <dgm:t>
        <a:bodyPr/>
        <a:lstStyle/>
        <a:p>
          <a:endParaRPr lang="de-DE"/>
        </a:p>
      </dgm:t>
    </dgm:pt>
    <dgm:pt modelId="{8317B37F-EE45-334D-8D2A-30854CD9FD80}">
      <dgm:prSet phldrT="[Text]"/>
      <dgm:spPr/>
      <dgm:t>
        <a:bodyPr/>
        <a:lstStyle/>
        <a:p>
          <a:r>
            <a:rPr lang="de-DE" dirty="0" smtClean="0"/>
            <a:t>Elternvertretung</a:t>
          </a:r>
        </a:p>
        <a:p>
          <a:r>
            <a:rPr lang="de-DE" dirty="0" smtClean="0"/>
            <a:t>(2 ED: 1 KG, 1 Schule</a:t>
          </a:r>
          <a:r>
            <a:rPr lang="de-DE" dirty="0" smtClean="0"/>
            <a:t>)</a:t>
          </a:r>
        </a:p>
        <a:p>
          <a:r>
            <a:rPr lang="de-DE" dirty="0" smtClean="0"/>
            <a:t>Benjamin Pfäffli (bis SJ 2013/14)</a:t>
          </a:r>
        </a:p>
        <a:p>
          <a:r>
            <a:rPr lang="de-DE" dirty="0" smtClean="0"/>
            <a:t>???</a:t>
          </a:r>
          <a:endParaRPr lang="de-DE" dirty="0"/>
        </a:p>
      </dgm:t>
    </dgm:pt>
    <dgm:pt modelId="{6A00F86E-6224-7848-A541-AFA05166D9A6}" type="parTrans" cxnId="{E00C73D2-D559-8947-8D0E-385658003274}">
      <dgm:prSet/>
      <dgm:spPr/>
      <dgm:t>
        <a:bodyPr/>
        <a:lstStyle/>
        <a:p>
          <a:endParaRPr lang="de-DE"/>
        </a:p>
      </dgm:t>
    </dgm:pt>
    <dgm:pt modelId="{DD47016B-9B1D-9F47-A132-E98ADE747F9B}" type="sibTrans" cxnId="{E00C73D2-D559-8947-8D0E-385658003274}">
      <dgm:prSet/>
      <dgm:spPr/>
      <dgm:t>
        <a:bodyPr/>
        <a:lstStyle/>
        <a:p>
          <a:endParaRPr lang="de-DE"/>
        </a:p>
      </dgm:t>
    </dgm:pt>
    <dgm:pt modelId="{B3F06DF9-BEEB-5240-BA20-237E5B72F134}">
      <dgm:prSet phldrT="[Text]"/>
      <dgm:spPr/>
      <dgm:t>
        <a:bodyPr/>
        <a:lstStyle/>
        <a:p>
          <a:r>
            <a:rPr lang="de-DE" dirty="0" smtClean="0"/>
            <a:t>Gesellschaftsvertretung</a:t>
          </a:r>
        </a:p>
        <a:p>
          <a:r>
            <a:rPr lang="de-DE" dirty="0" smtClean="0"/>
            <a:t>(2 Politik</a:t>
          </a:r>
          <a:r>
            <a:rPr lang="de-DE" dirty="0" smtClean="0"/>
            <a:t>)</a:t>
          </a:r>
        </a:p>
        <a:p>
          <a:r>
            <a:rPr lang="de-DE" dirty="0" smtClean="0"/>
            <a:t>Monica </a:t>
          </a:r>
          <a:r>
            <a:rPr lang="de-DE" dirty="0" err="1" smtClean="0"/>
            <a:t>Bühler-Pfändler</a:t>
          </a:r>
          <a:r>
            <a:rPr lang="de-DE" dirty="0" smtClean="0"/>
            <a:t> (SP) &amp; Nico Baumgartner (FDP)</a:t>
          </a:r>
          <a:endParaRPr lang="de-DE" dirty="0"/>
        </a:p>
      </dgm:t>
    </dgm:pt>
    <dgm:pt modelId="{F5BC57D8-B712-F94A-8260-38A72B1EB999}" type="parTrans" cxnId="{EF89BE6A-699B-0746-A676-D24C5C294BC4}">
      <dgm:prSet/>
      <dgm:spPr/>
      <dgm:t>
        <a:bodyPr/>
        <a:lstStyle/>
        <a:p>
          <a:endParaRPr lang="de-DE"/>
        </a:p>
      </dgm:t>
    </dgm:pt>
    <dgm:pt modelId="{FD7E7141-B459-EC4D-969B-A318F36A17C3}" type="sibTrans" cxnId="{EF89BE6A-699B-0746-A676-D24C5C294BC4}">
      <dgm:prSet/>
      <dgm:spPr/>
      <dgm:t>
        <a:bodyPr/>
        <a:lstStyle/>
        <a:p>
          <a:endParaRPr lang="de-DE"/>
        </a:p>
      </dgm:t>
    </dgm:pt>
    <dgm:pt modelId="{8CEF64E4-A84E-994F-BA6A-08DFB6B73DF2}">
      <dgm:prSet phldrT="[Text]"/>
      <dgm:spPr/>
      <dgm:t>
        <a:bodyPr/>
        <a:lstStyle/>
        <a:p>
          <a:r>
            <a:rPr lang="de-DE" dirty="0" smtClean="0"/>
            <a:t>Schule</a:t>
          </a:r>
        </a:p>
        <a:p>
          <a:r>
            <a:rPr lang="de-DE" dirty="0" smtClean="0"/>
            <a:t>(1 SL</a:t>
          </a:r>
          <a:r>
            <a:rPr lang="de-DE" dirty="0" smtClean="0"/>
            <a:t>)</a:t>
          </a:r>
        </a:p>
        <a:p>
          <a:r>
            <a:rPr lang="de-DE" dirty="0" smtClean="0"/>
            <a:t>Magdalena </a:t>
          </a:r>
          <a:r>
            <a:rPr lang="de-DE" dirty="0" err="1" smtClean="0"/>
            <a:t>Mathys</a:t>
          </a:r>
          <a:endParaRPr lang="de-DE" dirty="0"/>
        </a:p>
      </dgm:t>
    </dgm:pt>
    <dgm:pt modelId="{45E4F98A-6089-EF43-BFF1-A1240F3F944C}" type="parTrans" cxnId="{39AFC0C7-252B-BB44-B22C-0F58E92DB51C}">
      <dgm:prSet/>
      <dgm:spPr/>
      <dgm:t>
        <a:bodyPr/>
        <a:lstStyle/>
        <a:p>
          <a:endParaRPr lang="de-DE"/>
        </a:p>
      </dgm:t>
    </dgm:pt>
    <dgm:pt modelId="{3726BD69-2B9F-2D45-A9C7-A597CC53615C}" type="sibTrans" cxnId="{39AFC0C7-252B-BB44-B22C-0F58E92DB51C}">
      <dgm:prSet/>
      <dgm:spPr/>
      <dgm:t>
        <a:bodyPr/>
        <a:lstStyle/>
        <a:p>
          <a:endParaRPr lang="de-DE"/>
        </a:p>
      </dgm:t>
    </dgm:pt>
    <dgm:pt modelId="{1CE64CA9-EB33-1140-B7D0-3B0E0EE73B5E}">
      <dgm:prSet/>
      <dgm:spPr/>
      <dgm:t>
        <a:bodyPr/>
        <a:lstStyle/>
        <a:p>
          <a:r>
            <a:rPr lang="de-DE" dirty="0" smtClean="0"/>
            <a:t>1 Präsident/</a:t>
          </a:r>
          <a:r>
            <a:rPr lang="de-DE" dirty="0" smtClean="0"/>
            <a:t>in</a:t>
          </a:r>
        </a:p>
        <a:p>
          <a:r>
            <a:rPr lang="de-DE" dirty="0" err="1" smtClean="0"/>
            <a:t>Gilda</a:t>
          </a:r>
          <a:r>
            <a:rPr lang="de-DE" dirty="0" smtClean="0"/>
            <a:t> Frei</a:t>
          </a:r>
          <a:endParaRPr lang="de-DE" dirty="0"/>
        </a:p>
      </dgm:t>
    </dgm:pt>
    <dgm:pt modelId="{CCF9367A-F543-3E48-801A-B9F812C7F03E}" type="parTrans" cxnId="{18E881D3-D030-524D-8EF2-FE062B565689}">
      <dgm:prSet/>
      <dgm:spPr/>
      <dgm:t>
        <a:bodyPr/>
        <a:lstStyle/>
        <a:p>
          <a:endParaRPr lang="de-DE"/>
        </a:p>
      </dgm:t>
    </dgm:pt>
    <dgm:pt modelId="{8FBDE12B-F6AA-8A45-8FA0-D1FF2E1396C1}" type="sibTrans" cxnId="{18E881D3-D030-524D-8EF2-FE062B565689}">
      <dgm:prSet/>
      <dgm:spPr/>
      <dgm:t>
        <a:bodyPr/>
        <a:lstStyle/>
        <a:p>
          <a:endParaRPr lang="de-DE"/>
        </a:p>
      </dgm:t>
    </dgm:pt>
    <dgm:pt modelId="{DA6705BA-ABB4-1044-99C8-86DE58013E35}">
      <dgm:prSet/>
      <dgm:spPr/>
      <dgm:t>
        <a:bodyPr/>
        <a:lstStyle/>
        <a:p>
          <a:r>
            <a:rPr lang="de-DE" dirty="0" smtClean="0"/>
            <a:t>Schule</a:t>
          </a:r>
        </a:p>
        <a:p>
          <a:r>
            <a:rPr lang="de-DE" dirty="0" smtClean="0"/>
            <a:t>(1 LP-Vertretung KG)</a:t>
          </a:r>
          <a:endParaRPr lang="de-DE" dirty="0" smtClean="0"/>
        </a:p>
        <a:p>
          <a:r>
            <a:rPr lang="de-DE" dirty="0" smtClean="0"/>
            <a:t>???</a:t>
          </a:r>
          <a:endParaRPr lang="de-DE" dirty="0"/>
        </a:p>
      </dgm:t>
    </dgm:pt>
    <dgm:pt modelId="{26822DE2-CF76-ED4C-ACFA-C1FFAB437C51}" type="parTrans" cxnId="{A89AB365-DB00-F643-9D28-778A8E0AA19F}">
      <dgm:prSet/>
      <dgm:spPr/>
      <dgm:t>
        <a:bodyPr/>
        <a:lstStyle/>
        <a:p>
          <a:endParaRPr lang="de-DE"/>
        </a:p>
      </dgm:t>
    </dgm:pt>
    <dgm:pt modelId="{A0112F4A-BAF3-D142-BFE6-B492BE20A45D}" type="sibTrans" cxnId="{A89AB365-DB00-F643-9D28-778A8E0AA19F}">
      <dgm:prSet/>
      <dgm:spPr/>
      <dgm:t>
        <a:bodyPr/>
        <a:lstStyle/>
        <a:p>
          <a:endParaRPr lang="de-DE"/>
        </a:p>
      </dgm:t>
    </dgm:pt>
    <dgm:pt modelId="{70AD4D40-FCB6-CB44-868F-D273DF6EC3BD}">
      <dgm:prSet/>
      <dgm:spPr/>
      <dgm:t>
        <a:bodyPr/>
        <a:lstStyle/>
        <a:p>
          <a:r>
            <a:rPr lang="de-DE" dirty="0" smtClean="0"/>
            <a:t>Schule</a:t>
          </a:r>
        </a:p>
        <a:p>
          <a:r>
            <a:rPr lang="de-DE" dirty="0" smtClean="0"/>
            <a:t>(1 LP-Vertretung Schule</a:t>
          </a:r>
          <a:r>
            <a:rPr lang="de-DE" dirty="0" smtClean="0"/>
            <a:t>)</a:t>
          </a:r>
        </a:p>
        <a:p>
          <a:r>
            <a:rPr lang="de-DE" dirty="0" smtClean="0"/>
            <a:t>Daniela Egger</a:t>
          </a:r>
          <a:endParaRPr lang="de-DE" dirty="0"/>
        </a:p>
      </dgm:t>
    </dgm:pt>
    <dgm:pt modelId="{F250336B-C14F-2D49-B99B-94E6C5A797D2}" type="parTrans" cxnId="{4B89B59F-7DA9-1D4F-A24C-EF7BD38E483A}">
      <dgm:prSet/>
      <dgm:spPr/>
      <dgm:t>
        <a:bodyPr/>
        <a:lstStyle/>
        <a:p>
          <a:endParaRPr lang="de-DE"/>
        </a:p>
      </dgm:t>
    </dgm:pt>
    <dgm:pt modelId="{6FC52F55-2FA9-D84E-8DD8-8BBD2DF77AEE}" type="sibTrans" cxnId="{4B89B59F-7DA9-1D4F-A24C-EF7BD38E483A}">
      <dgm:prSet/>
      <dgm:spPr/>
      <dgm:t>
        <a:bodyPr/>
        <a:lstStyle/>
        <a:p>
          <a:endParaRPr lang="de-DE"/>
        </a:p>
      </dgm:t>
    </dgm:pt>
    <dgm:pt modelId="{18E48763-976A-644C-A89A-F083DA430926}" type="pres">
      <dgm:prSet presAssocID="{03302D2A-CD31-9A49-BED1-2D816FEFD966}" presName="cycle" presStyleCnt="0">
        <dgm:presLayoutVars>
          <dgm:chMax val="1"/>
          <dgm:dir/>
          <dgm:animLvl val="ctr"/>
          <dgm:resizeHandles val="exact"/>
        </dgm:presLayoutVars>
      </dgm:prSet>
      <dgm:spPr/>
      <dgm:t>
        <a:bodyPr/>
        <a:lstStyle/>
        <a:p>
          <a:endParaRPr lang="de-DE"/>
        </a:p>
      </dgm:t>
    </dgm:pt>
    <dgm:pt modelId="{25F9D65F-9037-4746-B6B7-78B4480A9368}" type="pres">
      <dgm:prSet presAssocID="{CEF35E28-59F4-9749-BEFF-31C58AA7F023}" presName="centerShape" presStyleLbl="node0" presStyleIdx="0" presStyleCnt="1"/>
      <dgm:spPr/>
      <dgm:t>
        <a:bodyPr/>
        <a:lstStyle/>
        <a:p>
          <a:endParaRPr lang="de-DE"/>
        </a:p>
      </dgm:t>
    </dgm:pt>
    <dgm:pt modelId="{8E9937F5-0960-6049-A9E1-EAA5E0B2BE3C}" type="pres">
      <dgm:prSet presAssocID="{6A00F86E-6224-7848-A541-AFA05166D9A6}" presName="parTrans" presStyleLbl="bgSibTrans2D1" presStyleIdx="0" presStyleCnt="6"/>
      <dgm:spPr/>
      <dgm:t>
        <a:bodyPr/>
        <a:lstStyle/>
        <a:p>
          <a:endParaRPr lang="de-DE"/>
        </a:p>
      </dgm:t>
    </dgm:pt>
    <dgm:pt modelId="{9FACF9E9-9740-874E-B4CE-A88A726783C8}" type="pres">
      <dgm:prSet presAssocID="{8317B37F-EE45-334D-8D2A-30854CD9FD80}" presName="node" presStyleLbl="node1" presStyleIdx="0" presStyleCnt="6">
        <dgm:presLayoutVars>
          <dgm:bulletEnabled val="1"/>
        </dgm:presLayoutVars>
      </dgm:prSet>
      <dgm:spPr/>
      <dgm:t>
        <a:bodyPr/>
        <a:lstStyle/>
        <a:p>
          <a:endParaRPr lang="de-DE"/>
        </a:p>
      </dgm:t>
    </dgm:pt>
    <dgm:pt modelId="{11DF5736-5B68-A04E-9B1F-26B169FD71AD}" type="pres">
      <dgm:prSet presAssocID="{F5BC57D8-B712-F94A-8260-38A72B1EB999}" presName="parTrans" presStyleLbl="bgSibTrans2D1" presStyleIdx="1" presStyleCnt="6"/>
      <dgm:spPr/>
      <dgm:t>
        <a:bodyPr/>
        <a:lstStyle/>
        <a:p>
          <a:endParaRPr lang="de-DE"/>
        </a:p>
      </dgm:t>
    </dgm:pt>
    <dgm:pt modelId="{C1C2CECB-D4C8-5845-92ED-424D431EE00D}" type="pres">
      <dgm:prSet presAssocID="{B3F06DF9-BEEB-5240-BA20-237E5B72F134}" presName="node" presStyleLbl="node1" presStyleIdx="1" presStyleCnt="6">
        <dgm:presLayoutVars>
          <dgm:bulletEnabled val="1"/>
        </dgm:presLayoutVars>
      </dgm:prSet>
      <dgm:spPr/>
      <dgm:t>
        <a:bodyPr/>
        <a:lstStyle/>
        <a:p>
          <a:endParaRPr lang="de-DE"/>
        </a:p>
      </dgm:t>
    </dgm:pt>
    <dgm:pt modelId="{4B548F6F-5D3C-6E4F-93D0-6528BA7CBA24}" type="pres">
      <dgm:prSet presAssocID="{45E4F98A-6089-EF43-BFF1-A1240F3F944C}" presName="parTrans" presStyleLbl="bgSibTrans2D1" presStyleIdx="2" presStyleCnt="6"/>
      <dgm:spPr/>
      <dgm:t>
        <a:bodyPr/>
        <a:lstStyle/>
        <a:p>
          <a:endParaRPr lang="de-DE"/>
        </a:p>
      </dgm:t>
    </dgm:pt>
    <dgm:pt modelId="{3679476E-046B-5B44-97E9-A89BBF205DB7}" type="pres">
      <dgm:prSet presAssocID="{8CEF64E4-A84E-994F-BA6A-08DFB6B73DF2}" presName="node" presStyleLbl="node1" presStyleIdx="2" presStyleCnt="6">
        <dgm:presLayoutVars>
          <dgm:bulletEnabled val="1"/>
        </dgm:presLayoutVars>
      </dgm:prSet>
      <dgm:spPr/>
      <dgm:t>
        <a:bodyPr/>
        <a:lstStyle/>
        <a:p>
          <a:endParaRPr lang="de-DE"/>
        </a:p>
      </dgm:t>
    </dgm:pt>
    <dgm:pt modelId="{7A0FEAE1-A435-ED48-B19B-E159B44BE82D}" type="pres">
      <dgm:prSet presAssocID="{F250336B-C14F-2D49-B99B-94E6C5A797D2}" presName="parTrans" presStyleLbl="bgSibTrans2D1" presStyleIdx="3" presStyleCnt="6"/>
      <dgm:spPr/>
      <dgm:t>
        <a:bodyPr/>
        <a:lstStyle/>
        <a:p>
          <a:endParaRPr lang="de-DE"/>
        </a:p>
      </dgm:t>
    </dgm:pt>
    <dgm:pt modelId="{13820A6A-25C8-E546-B28D-CF3E2517BA04}" type="pres">
      <dgm:prSet presAssocID="{70AD4D40-FCB6-CB44-868F-D273DF6EC3BD}" presName="node" presStyleLbl="node1" presStyleIdx="3" presStyleCnt="6">
        <dgm:presLayoutVars>
          <dgm:bulletEnabled val="1"/>
        </dgm:presLayoutVars>
      </dgm:prSet>
      <dgm:spPr/>
      <dgm:t>
        <a:bodyPr/>
        <a:lstStyle/>
        <a:p>
          <a:endParaRPr lang="de-DE"/>
        </a:p>
      </dgm:t>
    </dgm:pt>
    <dgm:pt modelId="{8A48445E-A0B4-FB41-B8E3-863D3AAAA171}" type="pres">
      <dgm:prSet presAssocID="{26822DE2-CF76-ED4C-ACFA-C1FFAB437C51}" presName="parTrans" presStyleLbl="bgSibTrans2D1" presStyleIdx="4" presStyleCnt="6"/>
      <dgm:spPr/>
      <dgm:t>
        <a:bodyPr/>
        <a:lstStyle/>
        <a:p>
          <a:endParaRPr lang="de-DE"/>
        </a:p>
      </dgm:t>
    </dgm:pt>
    <dgm:pt modelId="{BB68873C-B969-9C4A-81FA-ADAE872997F8}" type="pres">
      <dgm:prSet presAssocID="{DA6705BA-ABB4-1044-99C8-86DE58013E35}" presName="node" presStyleLbl="node1" presStyleIdx="4" presStyleCnt="6">
        <dgm:presLayoutVars>
          <dgm:bulletEnabled val="1"/>
        </dgm:presLayoutVars>
      </dgm:prSet>
      <dgm:spPr/>
      <dgm:t>
        <a:bodyPr/>
        <a:lstStyle/>
        <a:p>
          <a:endParaRPr lang="de-DE"/>
        </a:p>
      </dgm:t>
    </dgm:pt>
    <dgm:pt modelId="{51EB66F6-A1C7-F14D-8D4F-9D2EE9C40F05}" type="pres">
      <dgm:prSet presAssocID="{CCF9367A-F543-3E48-801A-B9F812C7F03E}" presName="parTrans" presStyleLbl="bgSibTrans2D1" presStyleIdx="5" presStyleCnt="6"/>
      <dgm:spPr/>
      <dgm:t>
        <a:bodyPr/>
        <a:lstStyle/>
        <a:p>
          <a:endParaRPr lang="de-DE"/>
        </a:p>
      </dgm:t>
    </dgm:pt>
    <dgm:pt modelId="{A3FD96B1-A154-2649-9620-FF830CC985FA}" type="pres">
      <dgm:prSet presAssocID="{1CE64CA9-EB33-1140-B7D0-3B0E0EE73B5E}" presName="node" presStyleLbl="node1" presStyleIdx="5" presStyleCnt="6">
        <dgm:presLayoutVars>
          <dgm:bulletEnabled val="1"/>
        </dgm:presLayoutVars>
      </dgm:prSet>
      <dgm:spPr/>
      <dgm:t>
        <a:bodyPr/>
        <a:lstStyle/>
        <a:p>
          <a:endParaRPr lang="de-DE"/>
        </a:p>
      </dgm:t>
    </dgm:pt>
  </dgm:ptLst>
  <dgm:cxnLst>
    <dgm:cxn modelId="{1AA9D473-BC04-AC44-8769-2B36965392E2}" type="presOf" srcId="{CEF35E28-59F4-9749-BEFF-31C58AA7F023}" destId="{25F9D65F-9037-4746-B6B7-78B4480A9368}" srcOrd="0" destOrd="0" presId="urn:microsoft.com/office/officeart/2005/8/layout/radial4"/>
    <dgm:cxn modelId="{18E881D3-D030-524D-8EF2-FE062B565689}" srcId="{CEF35E28-59F4-9749-BEFF-31C58AA7F023}" destId="{1CE64CA9-EB33-1140-B7D0-3B0E0EE73B5E}" srcOrd="5" destOrd="0" parTransId="{CCF9367A-F543-3E48-801A-B9F812C7F03E}" sibTransId="{8FBDE12B-F6AA-8A45-8FA0-D1FF2E1396C1}"/>
    <dgm:cxn modelId="{7E3BB682-4355-FB4F-9B15-DB446E59DE3A}" type="presOf" srcId="{70AD4D40-FCB6-CB44-868F-D273DF6EC3BD}" destId="{13820A6A-25C8-E546-B28D-CF3E2517BA04}" srcOrd="0" destOrd="0" presId="urn:microsoft.com/office/officeart/2005/8/layout/radial4"/>
    <dgm:cxn modelId="{035F2B9C-8DE5-C145-AF72-12969B14C8D3}" type="presOf" srcId="{26822DE2-CF76-ED4C-ACFA-C1FFAB437C51}" destId="{8A48445E-A0B4-FB41-B8E3-863D3AAAA171}" srcOrd="0" destOrd="0" presId="urn:microsoft.com/office/officeart/2005/8/layout/radial4"/>
    <dgm:cxn modelId="{AA5792F8-E914-CD46-89E2-6E1AE4A36C2E}" type="presOf" srcId="{8CEF64E4-A84E-994F-BA6A-08DFB6B73DF2}" destId="{3679476E-046B-5B44-97E9-A89BBF205DB7}" srcOrd="0" destOrd="0" presId="urn:microsoft.com/office/officeart/2005/8/layout/radial4"/>
    <dgm:cxn modelId="{FDADFB5A-5454-5447-8027-4627DBEBC575}" type="presOf" srcId="{1CE64CA9-EB33-1140-B7D0-3B0E0EE73B5E}" destId="{A3FD96B1-A154-2649-9620-FF830CC985FA}" srcOrd="0" destOrd="0" presId="urn:microsoft.com/office/officeart/2005/8/layout/radial4"/>
    <dgm:cxn modelId="{3E4E604F-212E-0047-9F8B-71518EAB5E87}" type="presOf" srcId="{F5BC57D8-B712-F94A-8260-38A72B1EB999}" destId="{11DF5736-5B68-A04E-9B1F-26B169FD71AD}" srcOrd="0" destOrd="0" presId="urn:microsoft.com/office/officeart/2005/8/layout/radial4"/>
    <dgm:cxn modelId="{802D12D1-AB48-7F48-A8EF-F5F2C22386DA}" type="presOf" srcId="{DA6705BA-ABB4-1044-99C8-86DE58013E35}" destId="{BB68873C-B969-9C4A-81FA-ADAE872997F8}" srcOrd="0" destOrd="0" presId="urn:microsoft.com/office/officeart/2005/8/layout/radial4"/>
    <dgm:cxn modelId="{404E93B8-0FF6-4E4F-8919-0AD95AEDC9C6}" type="presOf" srcId="{B3F06DF9-BEEB-5240-BA20-237E5B72F134}" destId="{C1C2CECB-D4C8-5845-92ED-424D431EE00D}" srcOrd="0" destOrd="0" presId="urn:microsoft.com/office/officeart/2005/8/layout/radial4"/>
    <dgm:cxn modelId="{A89AB365-DB00-F643-9D28-778A8E0AA19F}" srcId="{CEF35E28-59F4-9749-BEFF-31C58AA7F023}" destId="{DA6705BA-ABB4-1044-99C8-86DE58013E35}" srcOrd="4" destOrd="0" parTransId="{26822DE2-CF76-ED4C-ACFA-C1FFAB437C51}" sibTransId="{A0112F4A-BAF3-D142-BFE6-B492BE20A45D}"/>
    <dgm:cxn modelId="{E36DE344-B4AA-764E-80E0-30CAE87E0632}" srcId="{03302D2A-CD31-9A49-BED1-2D816FEFD966}" destId="{CEF35E28-59F4-9749-BEFF-31C58AA7F023}" srcOrd="0" destOrd="0" parTransId="{1C6D95FB-F1B8-A646-9122-DE044E5C9D95}" sibTransId="{D714BCAD-8AB0-6745-9E22-6C1BA182FD7F}"/>
    <dgm:cxn modelId="{1AB99031-8468-7A44-9698-96989931D5B6}" type="presOf" srcId="{CCF9367A-F543-3E48-801A-B9F812C7F03E}" destId="{51EB66F6-A1C7-F14D-8D4F-9D2EE9C40F05}" srcOrd="0" destOrd="0" presId="urn:microsoft.com/office/officeart/2005/8/layout/radial4"/>
    <dgm:cxn modelId="{39AFC0C7-252B-BB44-B22C-0F58E92DB51C}" srcId="{CEF35E28-59F4-9749-BEFF-31C58AA7F023}" destId="{8CEF64E4-A84E-994F-BA6A-08DFB6B73DF2}" srcOrd="2" destOrd="0" parTransId="{45E4F98A-6089-EF43-BFF1-A1240F3F944C}" sibTransId="{3726BD69-2B9F-2D45-A9C7-A597CC53615C}"/>
    <dgm:cxn modelId="{1202994E-D221-0B41-858E-DBB61FD4CA14}" type="presOf" srcId="{03302D2A-CD31-9A49-BED1-2D816FEFD966}" destId="{18E48763-976A-644C-A89A-F083DA430926}" srcOrd="0" destOrd="0" presId="urn:microsoft.com/office/officeart/2005/8/layout/radial4"/>
    <dgm:cxn modelId="{8809D741-66C0-714A-90E8-B32F4C10FEF6}" type="presOf" srcId="{8317B37F-EE45-334D-8D2A-30854CD9FD80}" destId="{9FACF9E9-9740-874E-B4CE-A88A726783C8}" srcOrd="0" destOrd="0" presId="urn:microsoft.com/office/officeart/2005/8/layout/radial4"/>
    <dgm:cxn modelId="{EF89BE6A-699B-0746-A676-D24C5C294BC4}" srcId="{CEF35E28-59F4-9749-BEFF-31C58AA7F023}" destId="{B3F06DF9-BEEB-5240-BA20-237E5B72F134}" srcOrd="1" destOrd="0" parTransId="{F5BC57D8-B712-F94A-8260-38A72B1EB999}" sibTransId="{FD7E7141-B459-EC4D-969B-A318F36A17C3}"/>
    <dgm:cxn modelId="{2BF244E9-ACCB-E647-AA21-D11399525CA9}" type="presOf" srcId="{45E4F98A-6089-EF43-BFF1-A1240F3F944C}" destId="{4B548F6F-5D3C-6E4F-93D0-6528BA7CBA24}" srcOrd="0" destOrd="0" presId="urn:microsoft.com/office/officeart/2005/8/layout/radial4"/>
    <dgm:cxn modelId="{ED5DC621-32A9-C142-AD12-756888BEBA91}" type="presOf" srcId="{F250336B-C14F-2D49-B99B-94E6C5A797D2}" destId="{7A0FEAE1-A435-ED48-B19B-E159B44BE82D}" srcOrd="0" destOrd="0" presId="urn:microsoft.com/office/officeart/2005/8/layout/radial4"/>
    <dgm:cxn modelId="{4B89B59F-7DA9-1D4F-A24C-EF7BD38E483A}" srcId="{CEF35E28-59F4-9749-BEFF-31C58AA7F023}" destId="{70AD4D40-FCB6-CB44-868F-D273DF6EC3BD}" srcOrd="3" destOrd="0" parTransId="{F250336B-C14F-2D49-B99B-94E6C5A797D2}" sibTransId="{6FC52F55-2FA9-D84E-8DD8-8BBD2DF77AEE}"/>
    <dgm:cxn modelId="{4F0A9911-6EA3-544C-A06F-4A114FF1AE07}" type="presOf" srcId="{6A00F86E-6224-7848-A541-AFA05166D9A6}" destId="{8E9937F5-0960-6049-A9E1-EAA5E0B2BE3C}" srcOrd="0" destOrd="0" presId="urn:microsoft.com/office/officeart/2005/8/layout/radial4"/>
    <dgm:cxn modelId="{E00C73D2-D559-8947-8D0E-385658003274}" srcId="{CEF35E28-59F4-9749-BEFF-31C58AA7F023}" destId="{8317B37F-EE45-334D-8D2A-30854CD9FD80}" srcOrd="0" destOrd="0" parTransId="{6A00F86E-6224-7848-A541-AFA05166D9A6}" sibTransId="{DD47016B-9B1D-9F47-A132-E98ADE747F9B}"/>
    <dgm:cxn modelId="{9E3C389E-02C8-5E42-AC2D-B51FEE81FD08}" type="presParOf" srcId="{18E48763-976A-644C-A89A-F083DA430926}" destId="{25F9D65F-9037-4746-B6B7-78B4480A9368}" srcOrd="0" destOrd="0" presId="urn:microsoft.com/office/officeart/2005/8/layout/radial4"/>
    <dgm:cxn modelId="{F4FAE73F-DC87-B64F-B27C-7877D3800046}" type="presParOf" srcId="{18E48763-976A-644C-A89A-F083DA430926}" destId="{8E9937F5-0960-6049-A9E1-EAA5E0B2BE3C}" srcOrd="1" destOrd="0" presId="urn:microsoft.com/office/officeart/2005/8/layout/radial4"/>
    <dgm:cxn modelId="{38767F83-8307-4B43-A43D-1E59E546AB7F}" type="presParOf" srcId="{18E48763-976A-644C-A89A-F083DA430926}" destId="{9FACF9E9-9740-874E-B4CE-A88A726783C8}" srcOrd="2" destOrd="0" presId="urn:microsoft.com/office/officeart/2005/8/layout/radial4"/>
    <dgm:cxn modelId="{2F29FEC8-FD7A-4649-A6E5-CF6CC0F541AE}" type="presParOf" srcId="{18E48763-976A-644C-A89A-F083DA430926}" destId="{11DF5736-5B68-A04E-9B1F-26B169FD71AD}" srcOrd="3" destOrd="0" presId="urn:microsoft.com/office/officeart/2005/8/layout/radial4"/>
    <dgm:cxn modelId="{143FE6E1-B602-B744-928A-525D56741AF7}" type="presParOf" srcId="{18E48763-976A-644C-A89A-F083DA430926}" destId="{C1C2CECB-D4C8-5845-92ED-424D431EE00D}" srcOrd="4" destOrd="0" presId="urn:microsoft.com/office/officeart/2005/8/layout/radial4"/>
    <dgm:cxn modelId="{FF2D0307-E2FD-6C41-AA4C-D0257030689D}" type="presParOf" srcId="{18E48763-976A-644C-A89A-F083DA430926}" destId="{4B548F6F-5D3C-6E4F-93D0-6528BA7CBA24}" srcOrd="5" destOrd="0" presId="urn:microsoft.com/office/officeart/2005/8/layout/radial4"/>
    <dgm:cxn modelId="{AF9F9CCF-65FB-F341-B7EA-20B8C012E86D}" type="presParOf" srcId="{18E48763-976A-644C-A89A-F083DA430926}" destId="{3679476E-046B-5B44-97E9-A89BBF205DB7}" srcOrd="6" destOrd="0" presId="urn:microsoft.com/office/officeart/2005/8/layout/radial4"/>
    <dgm:cxn modelId="{5617583A-9875-0A4A-91AB-EB461F30779E}" type="presParOf" srcId="{18E48763-976A-644C-A89A-F083DA430926}" destId="{7A0FEAE1-A435-ED48-B19B-E159B44BE82D}" srcOrd="7" destOrd="0" presId="urn:microsoft.com/office/officeart/2005/8/layout/radial4"/>
    <dgm:cxn modelId="{515D4AE5-3A51-0F41-814B-31ECF0C8EAFF}" type="presParOf" srcId="{18E48763-976A-644C-A89A-F083DA430926}" destId="{13820A6A-25C8-E546-B28D-CF3E2517BA04}" srcOrd="8" destOrd="0" presId="urn:microsoft.com/office/officeart/2005/8/layout/radial4"/>
    <dgm:cxn modelId="{519F2DC5-4F8C-174E-9A36-7024F43A2C16}" type="presParOf" srcId="{18E48763-976A-644C-A89A-F083DA430926}" destId="{8A48445E-A0B4-FB41-B8E3-863D3AAAA171}" srcOrd="9" destOrd="0" presId="urn:microsoft.com/office/officeart/2005/8/layout/radial4"/>
    <dgm:cxn modelId="{962A3FA2-4D0D-824A-854B-A996B6D4FDD0}" type="presParOf" srcId="{18E48763-976A-644C-A89A-F083DA430926}" destId="{BB68873C-B969-9C4A-81FA-ADAE872997F8}" srcOrd="10" destOrd="0" presId="urn:microsoft.com/office/officeart/2005/8/layout/radial4"/>
    <dgm:cxn modelId="{4D7D017A-5C03-3943-9764-F83F33C3BCD9}" type="presParOf" srcId="{18E48763-976A-644C-A89A-F083DA430926}" destId="{51EB66F6-A1C7-F14D-8D4F-9D2EE9C40F05}" srcOrd="11" destOrd="0" presId="urn:microsoft.com/office/officeart/2005/8/layout/radial4"/>
    <dgm:cxn modelId="{332603C7-BAA9-5540-8672-113EE3A1D102}" type="presParOf" srcId="{18E48763-976A-644C-A89A-F083DA430926}" destId="{A3FD96B1-A154-2649-9620-FF830CC985FA}" srcOrd="12" destOrd="0" presId="urn:microsoft.com/office/officeart/2005/8/layout/radial4"/>
  </dgm:cxnLst>
  <dgm:bg/>
  <dgm:whole/>
  <dgm:extLst>
    <a:ext uri="http://schemas.microsoft.com/office/drawing/2008/diagram">
      <dsp:dataModelExt xmlns:dsp="http://schemas.microsoft.com/office/drawing/2008/diagram" xmlns="" relId="rId1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87CE3D-7362-CC40-BE49-48E84EEE7C2A}">
      <dsp:nvSpPr>
        <dsp:cNvPr id="0" name=""/>
        <dsp:cNvSpPr/>
      </dsp:nvSpPr>
      <dsp:spPr>
        <a:xfrm>
          <a:off x="3266959" y="0"/>
          <a:ext cx="1910351" cy="1910351"/>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de-DE" sz="2900" kern="1200" dirty="0" smtClean="0"/>
            <a:t>Elternrat PS Bläsi</a:t>
          </a:r>
          <a:endParaRPr lang="de-DE" sz="2900" kern="1200" dirty="0"/>
        </a:p>
      </dsp:txBody>
      <dsp:txXfrm>
        <a:off x="3266959" y="0"/>
        <a:ext cx="1910351" cy="1910351"/>
      </dsp:txXfrm>
    </dsp:sp>
    <dsp:sp modelId="{BBD244C9-DC22-D04F-A83D-BA295CBC2E8E}">
      <dsp:nvSpPr>
        <dsp:cNvPr id="0" name=""/>
        <dsp:cNvSpPr/>
      </dsp:nvSpPr>
      <dsp:spPr>
        <a:xfrm rot="9834700">
          <a:off x="1157704" y="1268067"/>
          <a:ext cx="2071391" cy="544450"/>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6B64A67-6657-2247-B00B-05A7F09CBEE5}">
      <dsp:nvSpPr>
        <dsp:cNvPr id="0" name=""/>
        <dsp:cNvSpPr/>
      </dsp:nvSpPr>
      <dsp:spPr>
        <a:xfrm>
          <a:off x="529643" y="1292404"/>
          <a:ext cx="1337245" cy="106979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de-DE" sz="2600" kern="1200" dirty="0" smtClean="0"/>
            <a:t>2 ED</a:t>
          </a:r>
        </a:p>
        <a:p>
          <a:pPr lvl="0" algn="ctr" defTabSz="1155700">
            <a:lnSpc>
              <a:spcPct val="90000"/>
            </a:lnSpc>
            <a:spcBef>
              <a:spcPct val="0"/>
            </a:spcBef>
            <a:spcAft>
              <a:spcPct val="35000"/>
            </a:spcAft>
          </a:pPr>
          <a:r>
            <a:rPr lang="de-DE" sz="2600" kern="1200" dirty="0" smtClean="0"/>
            <a:t>KG-Kl.</a:t>
          </a:r>
          <a:endParaRPr lang="de-DE" sz="2600" kern="1200" dirty="0"/>
        </a:p>
      </dsp:txBody>
      <dsp:txXfrm>
        <a:off x="529643" y="1292404"/>
        <a:ext cx="1337245" cy="1069796"/>
      </dsp:txXfrm>
    </dsp:sp>
    <dsp:sp modelId="{992CFC0C-8D54-F04C-AAF3-CBFB2FBA4605}">
      <dsp:nvSpPr>
        <dsp:cNvPr id="0" name=""/>
        <dsp:cNvSpPr/>
      </dsp:nvSpPr>
      <dsp:spPr>
        <a:xfrm rot="9029141">
          <a:off x="1302437" y="1736118"/>
          <a:ext cx="2118632" cy="544450"/>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6BCB713-7659-5248-815E-7BFB7FC6650F}">
      <dsp:nvSpPr>
        <dsp:cNvPr id="0" name=""/>
        <dsp:cNvSpPr/>
      </dsp:nvSpPr>
      <dsp:spPr>
        <a:xfrm>
          <a:off x="771279" y="1995307"/>
          <a:ext cx="1337245" cy="106979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de-DE" sz="2600" kern="1200" dirty="0" smtClean="0"/>
            <a:t>2 ED</a:t>
          </a:r>
        </a:p>
        <a:p>
          <a:pPr lvl="0" algn="ctr" defTabSz="1155700">
            <a:lnSpc>
              <a:spcPct val="90000"/>
            </a:lnSpc>
            <a:spcBef>
              <a:spcPct val="0"/>
            </a:spcBef>
            <a:spcAft>
              <a:spcPct val="35000"/>
            </a:spcAft>
          </a:pPr>
          <a:r>
            <a:rPr lang="de-DE" sz="2600" kern="1200" dirty="0" smtClean="0"/>
            <a:t>KG-Kl.</a:t>
          </a:r>
          <a:endParaRPr lang="de-DE" sz="2600" kern="1200" dirty="0"/>
        </a:p>
      </dsp:txBody>
      <dsp:txXfrm>
        <a:off x="771279" y="1995307"/>
        <a:ext cx="1337245" cy="1069796"/>
      </dsp:txXfrm>
    </dsp:sp>
    <dsp:sp modelId="{73A0DE80-905A-1048-A9AF-3CE07FACA014}">
      <dsp:nvSpPr>
        <dsp:cNvPr id="0" name=""/>
        <dsp:cNvSpPr/>
      </dsp:nvSpPr>
      <dsp:spPr>
        <a:xfrm rot="8269921">
          <a:off x="1383325" y="2198039"/>
          <a:ext cx="2332044" cy="544450"/>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96D83D2-4F6B-AD40-809F-C2C0646CDF75}">
      <dsp:nvSpPr>
        <dsp:cNvPr id="0" name=""/>
        <dsp:cNvSpPr/>
      </dsp:nvSpPr>
      <dsp:spPr>
        <a:xfrm>
          <a:off x="1016492" y="2718124"/>
          <a:ext cx="1337245" cy="106979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de-DE" sz="2600" kern="1200" dirty="0" smtClean="0"/>
            <a:t>2 ED</a:t>
          </a:r>
        </a:p>
        <a:p>
          <a:pPr lvl="0" algn="ctr" defTabSz="1155700">
            <a:lnSpc>
              <a:spcPct val="90000"/>
            </a:lnSpc>
            <a:spcBef>
              <a:spcPct val="0"/>
            </a:spcBef>
            <a:spcAft>
              <a:spcPct val="35000"/>
            </a:spcAft>
          </a:pPr>
          <a:r>
            <a:rPr lang="de-DE" sz="2600" kern="1200" dirty="0" smtClean="0"/>
            <a:t>KG-Kl.</a:t>
          </a:r>
          <a:endParaRPr lang="de-DE" sz="2600" kern="1200" dirty="0"/>
        </a:p>
      </dsp:txBody>
      <dsp:txXfrm>
        <a:off x="1016492" y="2718124"/>
        <a:ext cx="1337245" cy="1069796"/>
      </dsp:txXfrm>
    </dsp:sp>
    <dsp:sp modelId="{CF223C21-75B4-7A4B-A19E-696B99B41177}">
      <dsp:nvSpPr>
        <dsp:cNvPr id="0" name=""/>
        <dsp:cNvSpPr/>
      </dsp:nvSpPr>
      <dsp:spPr>
        <a:xfrm rot="979874">
          <a:off x="5211141" y="1269907"/>
          <a:ext cx="2028355" cy="544450"/>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CBFDDE4-993A-FC47-9B7A-BF6069ED2779}">
      <dsp:nvSpPr>
        <dsp:cNvPr id="0" name=""/>
        <dsp:cNvSpPr/>
      </dsp:nvSpPr>
      <dsp:spPr>
        <a:xfrm>
          <a:off x="6529953" y="1292410"/>
          <a:ext cx="1337245" cy="106979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de-DE" sz="2600" kern="1200" dirty="0" smtClean="0"/>
            <a:t>2 ED</a:t>
          </a:r>
        </a:p>
        <a:p>
          <a:pPr lvl="0" algn="ctr" defTabSz="1155700">
            <a:lnSpc>
              <a:spcPct val="90000"/>
            </a:lnSpc>
            <a:spcBef>
              <a:spcPct val="0"/>
            </a:spcBef>
            <a:spcAft>
              <a:spcPct val="35000"/>
            </a:spcAft>
          </a:pPr>
          <a:r>
            <a:rPr lang="de-DE" sz="2600" kern="1200" dirty="0" err="1" smtClean="0"/>
            <a:t>Schul-Kl</a:t>
          </a:r>
          <a:r>
            <a:rPr lang="de-DE" sz="2600" kern="1200" dirty="0" smtClean="0"/>
            <a:t>.</a:t>
          </a:r>
          <a:endParaRPr lang="de-DE" sz="2600" kern="1200" dirty="0"/>
        </a:p>
      </dsp:txBody>
      <dsp:txXfrm>
        <a:off x="6529953" y="1292410"/>
        <a:ext cx="1337245" cy="1069796"/>
      </dsp:txXfrm>
    </dsp:sp>
    <dsp:sp modelId="{DEAC9866-0ABD-5940-9EE4-5F4EF169A67C}">
      <dsp:nvSpPr>
        <dsp:cNvPr id="0" name=""/>
        <dsp:cNvSpPr/>
      </dsp:nvSpPr>
      <dsp:spPr>
        <a:xfrm rot="1766143">
          <a:off x="5025053" y="1725458"/>
          <a:ext cx="2089083" cy="544450"/>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21BF4A3-5B9B-0E4F-884C-80F558952995}">
      <dsp:nvSpPr>
        <dsp:cNvPr id="0" name=""/>
        <dsp:cNvSpPr/>
      </dsp:nvSpPr>
      <dsp:spPr>
        <a:xfrm>
          <a:off x="6310672" y="1976121"/>
          <a:ext cx="1337245" cy="106979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de-DE" sz="2600" kern="1200" dirty="0" smtClean="0"/>
            <a:t>2 ED</a:t>
          </a:r>
        </a:p>
        <a:p>
          <a:pPr lvl="0" algn="ctr" defTabSz="1155700">
            <a:lnSpc>
              <a:spcPct val="90000"/>
            </a:lnSpc>
            <a:spcBef>
              <a:spcPct val="0"/>
            </a:spcBef>
            <a:spcAft>
              <a:spcPct val="35000"/>
            </a:spcAft>
          </a:pPr>
          <a:r>
            <a:rPr lang="de-DE" sz="2600" kern="1200" dirty="0" err="1" smtClean="0"/>
            <a:t>Schul-Kl</a:t>
          </a:r>
          <a:r>
            <a:rPr lang="de-DE" sz="2600" kern="1200" dirty="0" smtClean="0"/>
            <a:t>.</a:t>
          </a:r>
          <a:endParaRPr lang="de-DE" sz="2600" kern="1200" dirty="0"/>
        </a:p>
      </dsp:txBody>
      <dsp:txXfrm>
        <a:off x="6310672" y="1976121"/>
        <a:ext cx="1337245" cy="1069796"/>
      </dsp:txXfrm>
    </dsp:sp>
    <dsp:sp modelId="{F7F97742-D6AA-4240-A8A7-408542BBBD6D}">
      <dsp:nvSpPr>
        <dsp:cNvPr id="0" name=""/>
        <dsp:cNvSpPr/>
      </dsp:nvSpPr>
      <dsp:spPr>
        <a:xfrm rot="2471201">
          <a:off x="4760448" y="2142279"/>
          <a:ext cx="2258892" cy="544450"/>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0BD0F49-7517-8741-A5D2-9CAB160031D0}">
      <dsp:nvSpPr>
        <dsp:cNvPr id="0" name=""/>
        <dsp:cNvSpPr/>
      </dsp:nvSpPr>
      <dsp:spPr>
        <a:xfrm>
          <a:off x="6071257" y="2623363"/>
          <a:ext cx="1337245" cy="1069796"/>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de-DE" sz="2600" kern="1200" dirty="0" smtClean="0"/>
            <a:t>2 ED</a:t>
          </a:r>
        </a:p>
        <a:p>
          <a:pPr lvl="0" algn="ctr" defTabSz="1155700">
            <a:lnSpc>
              <a:spcPct val="90000"/>
            </a:lnSpc>
            <a:spcBef>
              <a:spcPct val="0"/>
            </a:spcBef>
            <a:spcAft>
              <a:spcPct val="35000"/>
            </a:spcAft>
          </a:pPr>
          <a:r>
            <a:rPr lang="de-DE" sz="2600" kern="1200" dirty="0" err="1" smtClean="0"/>
            <a:t>Schul-Kl</a:t>
          </a:r>
          <a:r>
            <a:rPr lang="de-DE" sz="2600" kern="1200" dirty="0" smtClean="0"/>
            <a:t>.</a:t>
          </a:r>
          <a:endParaRPr lang="de-DE" sz="2600" kern="1200" dirty="0"/>
        </a:p>
      </dsp:txBody>
      <dsp:txXfrm>
        <a:off x="6071257" y="2623363"/>
        <a:ext cx="1337245" cy="106979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F9D65F-9037-4746-B6B7-78B4480A9368}">
      <dsp:nvSpPr>
        <dsp:cNvPr id="0" name=""/>
        <dsp:cNvSpPr/>
      </dsp:nvSpPr>
      <dsp:spPr>
        <a:xfrm>
          <a:off x="3307037" y="2233379"/>
          <a:ext cx="1830196" cy="1830196"/>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de-DE" sz="3000" kern="1200" dirty="0" smtClean="0"/>
            <a:t>Schulrat</a:t>
          </a:r>
        </a:p>
        <a:p>
          <a:pPr lvl="0" algn="ctr" defTabSz="1333500">
            <a:lnSpc>
              <a:spcPct val="90000"/>
            </a:lnSpc>
            <a:spcBef>
              <a:spcPct val="0"/>
            </a:spcBef>
            <a:spcAft>
              <a:spcPct val="35000"/>
            </a:spcAft>
          </a:pPr>
          <a:r>
            <a:rPr lang="de-DE" sz="3000" kern="1200" dirty="0" smtClean="0"/>
            <a:t>PS Bläsi</a:t>
          </a:r>
          <a:endParaRPr lang="de-DE" sz="3000" kern="1200" dirty="0"/>
        </a:p>
      </dsp:txBody>
      <dsp:txXfrm>
        <a:off x="3307037" y="2233379"/>
        <a:ext cx="1830196" cy="1830196"/>
      </dsp:txXfrm>
    </dsp:sp>
    <dsp:sp modelId="{8E9937F5-0960-6049-A9E1-EAA5E0B2BE3C}">
      <dsp:nvSpPr>
        <dsp:cNvPr id="0" name=""/>
        <dsp:cNvSpPr/>
      </dsp:nvSpPr>
      <dsp:spPr>
        <a:xfrm rot="10800000">
          <a:off x="1450903" y="2887674"/>
          <a:ext cx="1754046" cy="521606"/>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FACF9E9-9740-874E-B4CE-A88A726783C8}">
      <dsp:nvSpPr>
        <dsp:cNvPr id="0" name=""/>
        <dsp:cNvSpPr/>
      </dsp:nvSpPr>
      <dsp:spPr>
        <a:xfrm>
          <a:off x="810334" y="2636022"/>
          <a:ext cx="1281137" cy="1024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de-DE" sz="900" kern="1200" dirty="0" smtClean="0"/>
            <a:t>Elternvertretung</a:t>
          </a:r>
        </a:p>
        <a:p>
          <a:pPr lvl="0" algn="ctr" defTabSz="400050">
            <a:lnSpc>
              <a:spcPct val="90000"/>
            </a:lnSpc>
            <a:spcBef>
              <a:spcPct val="0"/>
            </a:spcBef>
            <a:spcAft>
              <a:spcPct val="35000"/>
            </a:spcAft>
          </a:pPr>
          <a:r>
            <a:rPr lang="de-DE" sz="900" kern="1200" dirty="0" smtClean="0"/>
            <a:t>(2 ED: 1 KG, 1 Schule</a:t>
          </a:r>
          <a:r>
            <a:rPr lang="de-DE" sz="900" kern="1200" dirty="0" smtClean="0"/>
            <a:t>)</a:t>
          </a:r>
        </a:p>
        <a:p>
          <a:pPr lvl="0" algn="ctr" defTabSz="400050">
            <a:lnSpc>
              <a:spcPct val="90000"/>
            </a:lnSpc>
            <a:spcBef>
              <a:spcPct val="0"/>
            </a:spcBef>
            <a:spcAft>
              <a:spcPct val="35000"/>
            </a:spcAft>
          </a:pPr>
          <a:r>
            <a:rPr lang="de-DE" sz="900" kern="1200" dirty="0" smtClean="0"/>
            <a:t>Benjamin Pfäffli (bis SJ 2013/14)</a:t>
          </a:r>
        </a:p>
        <a:p>
          <a:pPr lvl="0" algn="ctr" defTabSz="400050">
            <a:lnSpc>
              <a:spcPct val="90000"/>
            </a:lnSpc>
            <a:spcBef>
              <a:spcPct val="0"/>
            </a:spcBef>
            <a:spcAft>
              <a:spcPct val="35000"/>
            </a:spcAft>
          </a:pPr>
          <a:r>
            <a:rPr lang="de-DE" sz="900" kern="1200" dirty="0" smtClean="0"/>
            <a:t>???</a:t>
          </a:r>
          <a:endParaRPr lang="de-DE" sz="900" kern="1200" dirty="0"/>
        </a:p>
      </dsp:txBody>
      <dsp:txXfrm>
        <a:off x="810334" y="2636022"/>
        <a:ext cx="1281137" cy="1024910"/>
      </dsp:txXfrm>
    </dsp:sp>
    <dsp:sp modelId="{11DF5736-5B68-A04E-9B1F-26B169FD71AD}">
      <dsp:nvSpPr>
        <dsp:cNvPr id="0" name=""/>
        <dsp:cNvSpPr/>
      </dsp:nvSpPr>
      <dsp:spPr>
        <a:xfrm rot="12960000">
          <a:off x="1812665" y="1774286"/>
          <a:ext cx="1754046" cy="521606"/>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1C2CECB-D4C8-5845-92ED-424D431EE00D}">
      <dsp:nvSpPr>
        <dsp:cNvPr id="0" name=""/>
        <dsp:cNvSpPr/>
      </dsp:nvSpPr>
      <dsp:spPr>
        <a:xfrm>
          <a:off x="1339592" y="1007133"/>
          <a:ext cx="1281137" cy="1024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de-DE" sz="900" kern="1200" dirty="0" smtClean="0"/>
            <a:t>Gesellschaftsvertretung</a:t>
          </a:r>
        </a:p>
        <a:p>
          <a:pPr lvl="0" algn="ctr" defTabSz="400050">
            <a:lnSpc>
              <a:spcPct val="90000"/>
            </a:lnSpc>
            <a:spcBef>
              <a:spcPct val="0"/>
            </a:spcBef>
            <a:spcAft>
              <a:spcPct val="35000"/>
            </a:spcAft>
          </a:pPr>
          <a:r>
            <a:rPr lang="de-DE" sz="900" kern="1200" dirty="0" smtClean="0"/>
            <a:t>(2 Politik</a:t>
          </a:r>
          <a:r>
            <a:rPr lang="de-DE" sz="900" kern="1200" dirty="0" smtClean="0"/>
            <a:t>)</a:t>
          </a:r>
        </a:p>
        <a:p>
          <a:pPr lvl="0" algn="ctr" defTabSz="400050">
            <a:lnSpc>
              <a:spcPct val="90000"/>
            </a:lnSpc>
            <a:spcBef>
              <a:spcPct val="0"/>
            </a:spcBef>
            <a:spcAft>
              <a:spcPct val="35000"/>
            </a:spcAft>
          </a:pPr>
          <a:r>
            <a:rPr lang="de-DE" sz="900" kern="1200" dirty="0" smtClean="0"/>
            <a:t>Monica </a:t>
          </a:r>
          <a:r>
            <a:rPr lang="de-DE" sz="900" kern="1200" dirty="0" err="1" smtClean="0"/>
            <a:t>Bühler-Pfändler</a:t>
          </a:r>
          <a:r>
            <a:rPr lang="de-DE" sz="900" kern="1200" dirty="0" smtClean="0"/>
            <a:t> (SP) &amp; Nico Baumgartner (FDP)</a:t>
          </a:r>
          <a:endParaRPr lang="de-DE" sz="900" kern="1200" dirty="0"/>
        </a:p>
      </dsp:txBody>
      <dsp:txXfrm>
        <a:off x="1339592" y="1007133"/>
        <a:ext cx="1281137" cy="1024910"/>
      </dsp:txXfrm>
    </dsp:sp>
    <dsp:sp modelId="{4B548F6F-5D3C-6E4F-93D0-6528BA7CBA24}">
      <dsp:nvSpPr>
        <dsp:cNvPr id="0" name=""/>
        <dsp:cNvSpPr/>
      </dsp:nvSpPr>
      <dsp:spPr>
        <a:xfrm rot="15120000">
          <a:off x="2759769" y="1086174"/>
          <a:ext cx="1754046" cy="521606"/>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679476E-046B-5B44-97E9-A89BBF205DB7}">
      <dsp:nvSpPr>
        <dsp:cNvPr id="0" name=""/>
        <dsp:cNvSpPr/>
      </dsp:nvSpPr>
      <dsp:spPr>
        <a:xfrm>
          <a:off x="2725208" y="424"/>
          <a:ext cx="1281137" cy="1024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de-DE" sz="900" kern="1200" dirty="0" smtClean="0"/>
            <a:t>Schule</a:t>
          </a:r>
        </a:p>
        <a:p>
          <a:pPr lvl="0" algn="ctr" defTabSz="400050">
            <a:lnSpc>
              <a:spcPct val="90000"/>
            </a:lnSpc>
            <a:spcBef>
              <a:spcPct val="0"/>
            </a:spcBef>
            <a:spcAft>
              <a:spcPct val="35000"/>
            </a:spcAft>
          </a:pPr>
          <a:r>
            <a:rPr lang="de-DE" sz="900" kern="1200" dirty="0" smtClean="0"/>
            <a:t>(1 SL</a:t>
          </a:r>
          <a:r>
            <a:rPr lang="de-DE" sz="900" kern="1200" dirty="0" smtClean="0"/>
            <a:t>)</a:t>
          </a:r>
        </a:p>
        <a:p>
          <a:pPr lvl="0" algn="ctr" defTabSz="400050">
            <a:lnSpc>
              <a:spcPct val="90000"/>
            </a:lnSpc>
            <a:spcBef>
              <a:spcPct val="0"/>
            </a:spcBef>
            <a:spcAft>
              <a:spcPct val="35000"/>
            </a:spcAft>
          </a:pPr>
          <a:r>
            <a:rPr lang="de-DE" sz="900" kern="1200" dirty="0" smtClean="0"/>
            <a:t>Magdalena </a:t>
          </a:r>
          <a:r>
            <a:rPr lang="de-DE" sz="900" kern="1200" dirty="0" err="1" smtClean="0"/>
            <a:t>Mathys</a:t>
          </a:r>
          <a:endParaRPr lang="de-DE" sz="900" kern="1200" dirty="0"/>
        </a:p>
      </dsp:txBody>
      <dsp:txXfrm>
        <a:off x="2725208" y="424"/>
        <a:ext cx="1281137" cy="1024910"/>
      </dsp:txXfrm>
    </dsp:sp>
    <dsp:sp modelId="{7A0FEAE1-A435-ED48-B19B-E159B44BE82D}">
      <dsp:nvSpPr>
        <dsp:cNvPr id="0" name=""/>
        <dsp:cNvSpPr/>
      </dsp:nvSpPr>
      <dsp:spPr>
        <a:xfrm rot="17280000">
          <a:off x="3930455" y="1086174"/>
          <a:ext cx="1754046" cy="521606"/>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3820A6A-25C8-E546-B28D-CF3E2517BA04}">
      <dsp:nvSpPr>
        <dsp:cNvPr id="0" name=""/>
        <dsp:cNvSpPr/>
      </dsp:nvSpPr>
      <dsp:spPr>
        <a:xfrm>
          <a:off x="4437924" y="424"/>
          <a:ext cx="1281137" cy="1024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de-DE" sz="900" kern="1200" dirty="0" smtClean="0"/>
            <a:t>Schule</a:t>
          </a:r>
        </a:p>
        <a:p>
          <a:pPr lvl="0" algn="ctr" defTabSz="400050">
            <a:lnSpc>
              <a:spcPct val="90000"/>
            </a:lnSpc>
            <a:spcBef>
              <a:spcPct val="0"/>
            </a:spcBef>
            <a:spcAft>
              <a:spcPct val="35000"/>
            </a:spcAft>
          </a:pPr>
          <a:r>
            <a:rPr lang="de-DE" sz="900" kern="1200" dirty="0" smtClean="0"/>
            <a:t>(1 LP-Vertretung Schule</a:t>
          </a:r>
          <a:r>
            <a:rPr lang="de-DE" sz="900" kern="1200" dirty="0" smtClean="0"/>
            <a:t>)</a:t>
          </a:r>
        </a:p>
        <a:p>
          <a:pPr lvl="0" algn="ctr" defTabSz="400050">
            <a:lnSpc>
              <a:spcPct val="90000"/>
            </a:lnSpc>
            <a:spcBef>
              <a:spcPct val="0"/>
            </a:spcBef>
            <a:spcAft>
              <a:spcPct val="35000"/>
            </a:spcAft>
          </a:pPr>
          <a:r>
            <a:rPr lang="de-DE" sz="900" kern="1200" dirty="0" smtClean="0"/>
            <a:t>Daniela Egger</a:t>
          </a:r>
          <a:endParaRPr lang="de-DE" sz="900" kern="1200" dirty="0"/>
        </a:p>
      </dsp:txBody>
      <dsp:txXfrm>
        <a:off x="4437924" y="424"/>
        <a:ext cx="1281137" cy="1024910"/>
      </dsp:txXfrm>
    </dsp:sp>
    <dsp:sp modelId="{8A48445E-A0B4-FB41-B8E3-863D3AAAA171}">
      <dsp:nvSpPr>
        <dsp:cNvPr id="0" name=""/>
        <dsp:cNvSpPr/>
      </dsp:nvSpPr>
      <dsp:spPr>
        <a:xfrm rot="19440000">
          <a:off x="4877559" y="1774286"/>
          <a:ext cx="1754046" cy="521606"/>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B68873C-B969-9C4A-81FA-ADAE872997F8}">
      <dsp:nvSpPr>
        <dsp:cNvPr id="0" name=""/>
        <dsp:cNvSpPr/>
      </dsp:nvSpPr>
      <dsp:spPr>
        <a:xfrm>
          <a:off x="5823540" y="1007133"/>
          <a:ext cx="1281137" cy="1024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de-DE" sz="900" kern="1200" dirty="0" smtClean="0"/>
            <a:t>Schule</a:t>
          </a:r>
        </a:p>
        <a:p>
          <a:pPr lvl="0" algn="ctr" defTabSz="400050">
            <a:lnSpc>
              <a:spcPct val="90000"/>
            </a:lnSpc>
            <a:spcBef>
              <a:spcPct val="0"/>
            </a:spcBef>
            <a:spcAft>
              <a:spcPct val="35000"/>
            </a:spcAft>
          </a:pPr>
          <a:r>
            <a:rPr lang="de-DE" sz="900" kern="1200" dirty="0" smtClean="0"/>
            <a:t>(1 LP-Vertretung KG)</a:t>
          </a:r>
          <a:endParaRPr lang="de-DE" sz="900" kern="1200" dirty="0" smtClean="0"/>
        </a:p>
        <a:p>
          <a:pPr lvl="0" algn="ctr" defTabSz="400050">
            <a:lnSpc>
              <a:spcPct val="90000"/>
            </a:lnSpc>
            <a:spcBef>
              <a:spcPct val="0"/>
            </a:spcBef>
            <a:spcAft>
              <a:spcPct val="35000"/>
            </a:spcAft>
          </a:pPr>
          <a:r>
            <a:rPr lang="de-DE" sz="900" kern="1200" dirty="0" smtClean="0"/>
            <a:t>???</a:t>
          </a:r>
          <a:endParaRPr lang="de-DE" sz="900" kern="1200" dirty="0"/>
        </a:p>
      </dsp:txBody>
      <dsp:txXfrm>
        <a:off x="5823540" y="1007133"/>
        <a:ext cx="1281137" cy="1024910"/>
      </dsp:txXfrm>
    </dsp:sp>
    <dsp:sp modelId="{51EB66F6-A1C7-F14D-8D4F-9D2EE9C40F05}">
      <dsp:nvSpPr>
        <dsp:cNvPr id="0" name=""/>
        <dsp:cNvSpPr/>
      </dsp:nvSpPr>
      <dsp:spPr>
        <a:xfrm>
          <a:off x="5239321" y="2887674"/>
          <a:ext cx="1754046" cy="521606"/>
        </a:xfrm>
        <a:prstGeom prst="lef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3FD96B1-A154-2649-9620-FF830CC985FA}">
      <dsp:nvSpPr>
        <dsp:cNvPr id="0" name=""/>
        <dsp:cNvSpPr/>
      </dsp:nvSpPr>
      <dsp:spPr>
        <a:xfrm>
          <a:off x="6352798" y="2636022"/>
          <a:ext cx="1281137" cy="1024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de-DE" sz="900" kern="1200" dirty="0" smtClean="0"/>
            <a:t>1 Präsident/</a:t>
          </a:r>
          <a:r>
            <a:rPr lang="de-DE" sz="900" kern="1200" dirty="0" smtClean="0"/>
            <a:t>in</a:t>
          </a:r>
        </a:p>
        <a:p>
          <a:pPr lvl="0" algn="ctr" defTabSz="400050">
            <a:lnSpc>
              <a:spcPct val="90000"/>
            </a:lnSpc>
            <a:spcBef>
              <a:spcPct val="0"/>
            </a:spcBef>
            <a:spcAft>
              <a:spcPct val="35000"/>
            </a:spcAft>
          </a:pPr>
          <a:r>
            <a:rPr lang="de-DE" sz="900" kern="1200" dirty="0" err="1" smtClean="0"/>
            <a:t>Gilda</a:t>
          </a:r>
          <a:r>
            <a:rPr lang="de-DE" sz="900" kern="1200" dirty="0" smtClean="0"/>
            <a:t> Frei</a:t>
          </a:r>
          <a:endParaRPr lang="de-DE" sz="900" kern="1200" dirty="0"/>
        </a:p>
      </dsp:txBody>
      <dsp:txXfrm>
        <a:off x="6352798" y="2636022"/>
        <a:ext cx="1281137" cy="102491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0.02542</cdr:x>
      <cdr:y>0.89125</cdr:y>
    </cdr:from>
    <cdr:to>
      <cdr:x>0.13371</cdr:x>
      <cdr:y>1</cdr:y>
    </cdr:to>
    <cdr:sp macro="" textlink="">
      <cdr:nvSpPr>
        <cdr:cNvPr id="2" name="Textfeld 1"/>
        <cdr:cNvSpPr txBox="1"/>
      </cdr:nvSpPr>
      <cdr:spPr>
        <a:xfrm xmlns:a="http://schemas.openxmlformats.org/drawingml/2006/main">
          <a:off x="214671" y="3622040"/>
          <a:ext cx="914400" cy="44196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de-DE" sz="1100" dirty="0"/>
        </a:p>
      </cdr:txBody>
    </cdr:sp>
  </cdr:relSizeAnchor>
  <cdr:relSizeAnchor xmlns:cdr="http://schemas.openxmlformats.org/drawingml/2006/chartDrawing">
    <cdr:from>
      <cdr:x>0</cdr:x>
      <cdr:y>0.98875</cdr:y>
    </cdr:from>
    <cdr:to>
      <cdr:x>0.00541</cdr:x>
      <cdr:y>1</cdr:y>
    </cdr:to>
    <cdr:sp macro="" textlink="">
      <cdr:nvSpPr>
        <cdr:cNvPr id="3" name="Textfeld 2"/>
        <cdr:cNvSpPr txBox="1"/>
      </cdr:nvSpPr>
      <cdr:spPr>
        <a:xfrm xmlns:a="http://schemas.openxmlformats.org/drawingml/2006/main">
          <a:off x="0" y="4064000"/>
          <a:ext cx="45719" cy="4571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de-DE" sz="1800" dirty="0" smtClean="0"/>
            <a:t>4 </a:t>
          </a:r>
          <a:r>
            <a:rPr lang="de-DE" sz="1800" dirty="0" err="1" smtClean="0"/>
            <a:t>ER-Sitzungen</a:t>
          </a:r>
          <a:r>
            <a:rPr lang="de-DE" sz="1800" dirty="0" smtClean="0"/>
            <a:t>/ SJ (jeweils an einem Dienstag von 20.00 Uhr - ca. 21.30 Uhr)</a:t>
          </a:r>
        </a:p>
        <a:p xmlns:a="http://schemas.openxmlformats.org/drawingml/2006/main">
          <a:r>
            <a:rPr lang="de-DE" sz="1800" dirty="0" smtClean="0"/>
            <a:t>Hammerstrasse 150, 4057 Basel</a:t>
          </a:r>
          <a:endParaRPr lang="de-DE" sz="1800" dirty="0"/>
        </a:p>
      </cdr:txBody>
    </cdr:sp>
  </cdr:relSizeAnchor>
  <cdr:relSizeAnchor xmlns:cdr="http://schemas.openxmlformats.org/drawingml/2006/chartDrawing">
    <cdr:from>
      <cdr:x>0.19026</cdr:x>
      <cdr:y>0.72375</cdr:y>
    </cdr:from>
    <cdr:to>
      <cdr:x>0.41766</cdr:x>
      <cdr:y>0.87125</cdr:y>
    </cdr:to>
    <cdr:sp macro="" textlink="">
      <cdr:nvSpPr>
        <cdr:cNvPr id="4" name="Textfeld 3"/>
        <cdr:cNvSpPr txBox="1"/>
      </cdr:nvSpPr>
      <cdr:spPr>
        <a:xfrm xmlns:a="http://schemas.openxmlformats.org/drawingml/2006/main">
          <a:off x="1606591" y="2941320"/>
          <a:ext cx="1920239" cy="59944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de-DE" sz="1800" dirty="0" smtClean="0">
              <a:solidFill>
                <a:srgbClr val="FFFFFF"/>
              </a:solidFill>
            </a:rPr>
            <a:t>Arbeits- und Projektgruppen</a:t>
          </a:r>
          <a:endParaRPr lang="de-DE" sz="1800" dirty="0">
            <a:solidFill>
              <a:srgbClr val="FFFFFF"/>
            </a:solidFill>
          </a:endParaRPr>
        </a:p>
      </cdr:txBody>
    </cdr:sp>
  </cdr:relSizeAnchor>
  <cdr:relSizeAnchor xmlns:cdr="http://schemas.openxmlformats.org/drawingml/2006/chartDrawing">
    <cdr:from>
      <cdr:x>0.17221</cdr:x>
      <cdr:y>0.5</cdr:y>
    </cdr:from>
    <cdr:to>
      <cdr:x>0.48383</cdr:x>
      <cdr:y>0.65125</cdr:y>
    </cdr:to>
    <cdr:sp macro="" textlink="">
      <cdr:nvSpPr>
        <cdr:cNvPr id="5" name="Textfeld 4"/>
        <cdr:cNvSpPr txBox="1"/>
      </cdr:nvSpPr>
      <cdr:spPr>
        <a:xfrm xmlns:a="http://schemas.openxmlformats.org/drawingml/2006/main">
          <a:off x="1454191" y="2032000"/>
          <a:ext cx="2631440" cy="61468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de-DE" sz="1800" dirty="0" smtClean="0">
              <a:solidFill>
                <a:schemeClr val="bg1"/>
              </a:solidFill>
            </a:rPr>
            <a:t>5 ED bilden den Vorstand des ER</a:t>
          </a:r>
        </a:p>
        <a:p xmlns:a="http://schemas.openxmlformats.org/drawingml/2006/main">
          <a:r>
            <a:rPr lang="de-DE" sz="1800" dirty="0" smtClean="0">
              <a:solidFill>
                <a:schemeClr val="bg1"/>
              </a:solidFill>
            </a:rPr>
            <a:t>(2 KG, 3 Schule)</a:t>
          </a:r>
        </a:p>
        <a:p xmlns:a="http://schemas.openxmlformats.org/drawingml/2006/main">
          <a:r>
            <a:rPr lang="de-DE" sz="1800" dirty="0" smtClean="0">
              <a:solidFill>
                <a:schemeClr val="bg1"/>
              </a:solidFill>
            </a:rPr>
            <a:t>-&gt; 4 </a:t>
          </a:r>
          <a:r>
            <a:rPr lang="de-DE" sz="1800" dirty="0" err="1" smtClean="0">
              <a:solidFill>
                <a:schemeClr val="bg1"/>
              </a:solidFill>
            </a:rPr>
            <a:t>ER-Vorstands-Sitzungen</a:t>
          </a:r>
          <a:r>
            <a:rPr lang="de-DE" sz="1800" dirty="0" smtClean="0">
              <a:solidFill>
                <a:schemeClr val="bg1"/>
              </a:solidFill>
            </a:rPr>
            <a:t>/ SJ</a:t>
          </a:r>
          <a:endParaRPr lang="de-DE" sz="1800"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A368BB-F0E8-3341-B7DC-3D866B5E0618}" type="datetime1">
              <a:rPr lang="de-DE" smtClean="0"/>
              <a:pPr/>
              <a:t>02.10.2014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DEF883-8B8E-3041-B69B-4DF482309D3B}" type="slidenum">
              <a:rPr lang="de-DE" smtClean="0"/>
              <a:pPr/>
              <a:t>‹Nr.›</a:t>
            </a:fld>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02A764-D5A6-EC42-8DC5-8DDDEE0B9C73}" type="datetime1">
              <a:rPr lang="de-DE" smtClean="0"/>
              <a:pPr/>
              <a:t>02.10.2014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4D5B67-DF67-FA49-886F-071F6275AF7F}" type="slidenum">
              <a:rPr lang="de-DE" smtClean="0"/>
              <a:pPr/>
              <a:t>‹Nr.›</a:t>
            </a:fld>
            <a:endParaRPr lang="de-DE"/>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10</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14</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15</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16</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17</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18</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19</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F24D5B67-DF67-FA49-886F-071F6275AF7F}" type="slidenum">
              <a:rPr lang="de-DE" smtClean="0"/>
              <a:pPr/>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F24D5B67-DF67-FA49-886F-071F6275AF7F}" type="slidenum">
              <a:rPr lang="de-DE" smtClean="0"/>
              <a:pPr/>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F24D5B67-DF67-FA49-886F-071F6275AF7F}" type="slidenum">
              <a:rPr lang="de-DE" smtClean="0"/>
              <a:pPr/>
              <a:t>5</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6</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24D5B67-DF67-FA49-886F-071F6275AF7F}" type="slidenum">
              <a:rPr lang="de-DE" smtClean="0"/>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CH"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smtClean="0"/>
              <a:t>Master-Untertitelformat bearbeiten</a:t>
            </a:r>
            <a:endParaRPr lang="de-DE"/>
          </a:p>
        </p:txBody>
      </p:sp>
      <p:sp>
        <p:nvSpPr>
          <p:cNvPr id="4" name="Datumsplatzhalter 3"/>
          <p:cNvSpPr>
            <a:spLocks noGrp="1"/>
          </p:cNvSpPr>
          <p:nvPr>
            <p:ph type="dt" sz="half" idx="10"/>
          </p:nvPr>
        </p:nvSpPr>
        <p:spPr/>
        <p:txBody>
          <a:bodyPr/>
          <a:lstStyle/>
          <a:p>
            <a:fld id="{EFD70B68-741E-A649-A73E-3B45647BB44B}" type="datetime1">
              <a:rPr lang="de-DE" smtClean="0"/>
              <a:pPr/>
              <a:t>02.10.2014</a:t>
            </a:fld>
            <a:endParaRPr lang="de-DE"/>
          </a:p>
        </p:txBody>
      </p:sp>
      <p:sp>
        <p:nvSpPr>
          <p:cNvPr id="5" name="Fußzeilenplatzhalter 4"/>
          <p:cNvSpPr>
            <a:spLocks noGrp="1"/>
          </p:cNvSpPr>
          <p:nvPr>
            <p:ph type="ftr" sz="quarter" idx="11"/>
          </p:nvPr>
        </p:nvSpPr>
        <p:spPr/>
        <p:txBody>
          <a:bodyPr/>
          <a:lstStyle/>
          <a:p>
            <a:r>
              <a:rPr lang="de-DE" smtClean="0"/>
              <a:t>Benjamin Pfäffli        </a:t>
            </a:r>
            <a:endParaRPr lang="de-DE"/>
          </a:p>
        </p:txBody>
      </p:sp>
      <p:sp>
        <p:nvSpPr>
          <p:cNvPr id="6" name="Foliennummernplatzhalter 5"/>
          <p:cNvSpPr>
            <a:spLocks noGrp="1"/>
          </p:cNvSpPr>
          <p:nvPr>
            <p:ph type="sldNum" sz="quarter" idx="12"/>
          </p:nvPr>
        </p:nvSpPr>
        <p:spPr/>
        <p:txBody>
          <a:bodyPr/>
          <a:lstStyle/>
          <a:p>
            <a:fld id="{AE3FA916-37EA-F343-AB1C-69E20DB3DD54}"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Datumsplatzhalter 3"/>
          <p:cNvSpPr>
            <a:spLocks noGrp="1"/>
          </p:cNvSpPr>
          <p:nvPr>
            <p:ph type="dt" sz="half" idx="10"/>
          </p:nvPr>
        </p:nvSpPr>
        <p:spPr/>
        <p:txBody>
          <a:bodyPr/>
          <a:lstStyle/>
          <a:p>
            <a:fld id="{74FDFD18-7B89-3047-B111-1CE5F5E5DAC4}" type="datetime1">
              <a:rPr lang="de-DE" smtClean="0"/>
              <a:pPr/>
              <a:t>02.10.2014</a:t>
            </a:fld>
            <a:endParaRPr lang="de-DE"/>
          </a:p>
        </p:txBody>
      </p:sp>
      <p:sp>
        <p:nvSpPr>
          <p:cNvPr id="5" name="Fußzeilenplatzhalter 4"/>
          <p:cNvSpPr>
            <a:spLocks noGrp="1"/>
          </p:cNvSpPr>
          <p:nvPr>
            <p:ph type="ftr" sz="quarter" idx="11"/>
          </p:nvPr>
        </p:nvSpPr>
        <p:spPr/>
        <p:txBody>
          <a:bodyPr/>
          <a:lstStyle/>
          <a:p>
            <a:r>
              <a:rPr lang="de-DE" smtClean="0"/>
              <a:t>Benjamin Pfäffli        </a:t>
            </a:r>
            <a:endParaRPr lang="de-DE"/>
          </a:p>
        </p:txBody>
      </p:sp>
      <p:sp>
        <p:nvSpPr>
          <p:cNvPr id="6" name="Foliennummernplatzhalter 5"/>
          <p:cNvSpPr>
            <a:spLocks noGrp="1"/>
          </p:cNvSpPr>
          <p:nvPr>
            <p:ph type="sldNum" sz="quarter" idx="12"/>
          </p:nvPr>
        </p:nvSpPr>
        <p:spPr/>
        <p:txBody>
          <a:bodyPr/>
          <a:lstStyle/>
          <a:p>
            <a:fld id="{AE3FA916-37EA-F343-AB1C-69E20DB3DD54}"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CH" smtClean="0"/>
              <a:t>Mastertitelformat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Datumsplatzhalter 3"/>
          <p:cNvSpPr>
            <a:spLocks noGrp="1"/>
          </p:cNvSpPr>
          <p:nvPr>
            <p:ph type="dt" sz="half" idx="10"/>
          </p:nvPr>
        </p:nvSpPr>
        <p:spPr/>
        <p:txBody>
          <a:bodyPr/>
          <a:lstStyle/>
          <a:p>
            <a:fld id="{3070271D-3358-E444-8B4E-F1B2EFE70153}" type="datetime1">
              <a:rPr lang="de-DE" smtClean="0"/>
              <a:pPr/>
              <a:t>02.10.2014</a:t>
            </a:fld>
            <a:endParaRPr lang="de-DE"/>
          </a:p>
        </p:txBody>
      </p:sp>
      <p:sp>
        <p:nvSpPr>
          <p:cNvPr id="5" name="Fußzeilenplatzhalter 4"/>
          <p:cNvSpPr>
            <a:spLocks noGrp="1"/>
          </p:cNvSpPr>
          <p:nvPr>
            <p:ph type="ftr" sz="quarter" idx="11"/>
          </p:nvPr>
        </p:nvSpPr>
        <p:spPr/>
        <p:txBody>
          <a:bodyPr/>
          <a:lstStyle/>
          <a:p>
            <a:r>
              <a:rPr lang="de-DE" smtClean="0"/>
              <a:t>Benjamin Pfäffli        </a:t>
            </a:r>
            <a:endParaRPr lang="de-DE"/>
          </a:p>
        </p:txBody>
      </p:sp>
      <p:sp>
        <p:nvSpPr>
          <p:cNvPr id="6" name="Foliennummernplatzhalter 5"/>
          <p:cNvSpPr>
            <a:spLocks noGrp="1"/>
          </p:cNvSpPr>
          <p:nvPr>
            <p:ph type="sldNum" sz="quarter" idx="12"/>
          </p:nvPr>
        </p:nvSpPr>
        <p:spPr/>
        <p:txBody>
          <a:bodyPr/>
          <a:lstStyle/>
          <a:p>
            <a:fld id="{AE3FA916-37EA-F343-AB1C-69E20DB3DD54}"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Inhaltsplatzhalter 2"/>
          <p:cNvSpPr>
            <a:spLocks noGrp="1"/>
          </p:cNvSpPr>
          <p:nvPr>
            <p:ph idx="1"/>
          </p:nvPr>
        </p:nvSpPr>
        <p:spPr/>
        <p:txBody>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Datumsplatzhalter 3"/>
          <p:cNvSpPr>
            <a:spLocks noGrp="1"/>
          </p:cNvSpPr>
          <p:nvPr>
            <p:ph type="dt" sz="half" idx="10"/>
          </p:nvPr>
        </p:nvSpPr>
        <p:spPr/>
        <p:txBody>
          <a:bodyPr/>
          <a:lstStyle/>
          <a:p>
            <a:fld id="{92425AE8-15B0-FE4C-806E-A502900BD8BF}" type="datetime1">
              <a:rPr lang="de-DE" smtClean="0"/>
              <a:pPr/>
              <a:t>02.10.2014</a:t>
            </a:fld>
            <a:endParaRPr lang="de-DE"/>
          </a:p>
        </p:txBody>
      </p:sp>
      <p:sp>
        <p:nvSpPr>
          <p:cNvPr id="5" name="Fußzeilenplatzhalter 4"/>
          <p:cNvSpPr>
            <a:spLocks noGrp="1"/>
          </p:cNvSpPr>
          <p:nvPr>
            <p:ph type="ftr" sz="quarter" idx="11"/>
          </p:nvPr>
        </p:nvSpPr>
        <p:spPr/>
        <p:txBody>
          <a:bodyPr/>
          <a:lstStyle/>
          <a:p>
            <a:r>
              <a:rPr lang="de-DE" smtClean="0"/>
              <a:t>Benjamin Pfäffli        </a:t>
            </a:r>
            <a:endParaRPr lang="de-DE"/>
          </a:p>
        </p:txBody>
      </p:sp>
      <p:sp>
        <p:nvSpPr>
          <p:cNvPr id="6" name="Foliennummernplatzhalter 5"/>
          <p:cNvSpPr>
            <a:spLocks noGrp="1"/>
          </p:cNvSpPr>
          <p:nvPr>
            <p:ph type="sldNum" sz="quarter" idx="12"/>
          </p:nvPr>
        </p:nvSpPr>
        <p:spPr/>
        <p:txBody>
          <a:bodyPr/>
          <a:lstStyle/>
          <a:p>
            <a:fld id="{AE3FA916-37EA-F343-AB1C-69E20DB3DD54}"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CH"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CH" smtClean="0"/>
              <a:t>Mastertextformat bearbeiten</a:t>
            </a:r>
          </a:p>
        </p:txBody>
      </p:sp>
      <p:sp>
        <p:nvSpPr>
          <p:cNvPr id="4" name="Datumsplatzhalter 3"/>
          <p:cNvSpPr>
            <a:spLocks noGrp="1"/>
          </p:cNvSpPr>
          <p:nvPr>
            <p:ph type="dt" sz="half" idx="10"/>
          </p:nvPr>
        </p:nvSpPr>
        <p:spPr/>
        <p:txBody>
          <a:bodyPr/>
          <a:lstStyle/>
          <a:p>
            <a:fld id="{9F9F97DF-2801-D247-B9AF-82CE00ADF6D2}" type="datetime1">
              <a:rPr lang="de-DE" smtClean="0"/>
              <a:pPr/>
              <a:t>02.10.2014</a:t>
            </a:fld>
            <a:endParaRPr lang="de-DE"/>
          </a:p>
        </p:txBody>
      </p:sp>
      <p:sp>
        <p:nvSpPr>
          <p:cNvPr id="5" name="Fußzeilenplatzhalter 4"/>
          <p:cNvSpPr>
            <a:spLocks noGrp="1"/>
          </p:cNvSpPr>
          <p:nvPr>
            <p:ph type="ftr" sz="quarter" idx="11"/>
          </p:nvPr>
        </p:nvSpPr>
        <p:spPr/>
        <p:txBody>
          <a:bodyPr/>
          <a:lstStyle/>
          <a:p>
            <a:r>
              <a:rPr lang="de-DE" smtClean="0"/>
              <a:t>Benjamin Pfäffli        </a:t>
            </a:r>
            <a:endParaRPr lang="de-DE"/>
          </a:p>
        </p:txBody>
      </p:sp>
      <p:sp>
        <p:nvSpPr>
          <p:cNvPr id="6" name="Foliennummernplatzhalter 5"/>
          <p:cNvSpPr>
            <a:spLocks noGrp="1"/>
          </p:cNvSpPr>
          <p:nvPr>
            <p:ph type="sldNum" sz="quarter" idx="12"/>
          </p:nvPr>
        </p:nvSpPr>
        <p:spPr/>
        <p:txBody>
          <a:bodyPr/>
          <a:lstStyle/>
          <a:p>
            <a:fld id="{AE3FA916-37EA-F343-AB1C-69E20DB3DD54}"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5" name="Datumsplatzhalter 4"/>
          <p:cNvSpPr>
            <a:spLocks noGrp="1"/>
          </p:cNvSpPr>
          <p:nvPr>
            <p:ph type="dt" sz="half" idx="10"/>
          </p:nvPr>
        </p:nvSpPr>
        <p:spPr/>
        <p:txBody>
          <a:bodyPr/>
          <a:lstStyle/>
          <a:p>
            <a:fld id="{887AA143-B620-6D43-947E-FFC33450280C}" type="datetime1">
              <a:rPr lang="de-DE" smtClean="0"/>
              <a:pPr/>
              <a:t>02.10.2014</a:t>
            </a:fld>
            <a:endParaRPr lang="de-DE"/>
          </a:p>
        </p:txBody>
      </p:sp>
      <p:sp>
        <p:nvSpPr>
          <p:cNvPr id="6" name="Fußzeilenplatzhalter 5"/>
          <p:cNvSpPr>
            <a:spLocks noGrp="1"/>
          </p:cNvSpPr>
          <p:nvPr>
            <p:ph type="ftr" sz="quarter" idx="11"/>
          </p:nvPr>
        </p:nvSpPr>
        <p:spPr/>
        <p:txBody>
          <a:bodyPr/>
          <a:lstStyle/>
          <a:p>
            <a:r>
              <a:rPr lang="de-DE" smtClean="0"/>
              <a:t>Benjamin Pfäffli        </a:t>
            </a:r>
            <a:endParaRPr lang="de-DE"/>
          </a:p>
        </p:txBody>
      </p:sp>
      <p:sp>
        <p:nvSpPr>
          <p:cNvPr id="7" name="Foliennummernplatzhalter 6"/>
          <p:cNvSpPr>
            <a:spLocks noGrp="1"/>
          </p:cNvSpPr>
          <p:nvPr>
            <p:ph type="sldNum" sz="quarter" idx="12"/>
          </p:nvPr>
        </p:nvSpPr>
        <p:spPr/>
        <p:txBody>
          <a:bodyPr/>
          <a:lstStyle/>
          <a:p>
            <a:fld id="{AE3FA916-37EA-F343-AB1C-69E20DB3DD54}"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CH"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7" name="Datumsplatzhalter 6"/>
          <p:cNvSpPr>
            <a:spLocks noGrp="1"/>
          </p:cNvSpPr>
          <p:nvPr>
            <p:ph type="dt" sz="half" idx="10"/>
          </p:nvPr>
        </p:nvSpPr>
        <p:spPr/>
        <p:txBody>
          <a:bodyPr/>
          <a:lstStyle/>
          <a:p>
            <a:fld id="{63B8E326-38A9-C34E-9B25-7292AB664978}" type="datetime1">
              <a:rPr lang="de-DE" smtClean="0"/>
              <a:pPr/>
              <a:t>02.10.2014</a:t>
            </a:fld>
            <a:endParaRPr lang="de-DE"/>
          </a:p>
        </p:txBody>
      </p:sp>
      <p:sp>
        <p:nvSpPr>
          <p:cNvPr id="8" name="Fußzeilenplatzhalter 7"/>
          <p:cNvSpPr>
            <a:spLocks noGrp="1"/>
          </p:cNvSpPr>
          <p:nvPr>
            <p:ph type="ftr" sz="quarter" idx="11"/>
          </p:nvPr>
        </p:nvSpPr>
        <p:spPr/>
        <p:txBody>
          <a:bodyPr/>
          <a:lstStyle/>
          <a:p>
            <a:r>
              <a:rPr lang="de-DE" smtClean="0"/>
              <a:t>Benjamin Pfäffli        </a:t>
            </a:r>
            <a:endParaRPr lang="de-DE"/>
          </a:p>
        </p:txBody>
      </p:sp>
      <p:sp>
        <p:nvSpPr>
          <p:cNvPr id="9" name="Foliennummernplatzhalter 8"/>
          <p:cNvSpPr>
            <a:spLocks noGrp="1"/>
          </p:cNvSpPr>
          <p:nvPr>
            <p:ph type="sldNum" sz="quarter" idx="12"/>
          </p:nvPr>
        </p:nvSpPr>
        <p:spPr/>
        <p:txBody>
          <a:bodyPr/>
          <a:lstStyle/>
          <a:p>
            <a:fld id="{AE3FA916-37EA-F343-AB1C-69E20DB3DD54}"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Datumsplatzhalter 2"/>
          <p:cNvSpPr>
            <a:spLocks noGrp="1"/>
          </p:cNvSpPr>
          <p:nvPr>
            <p:ph type="dt" sz="half" idx="10"/>
          </p:nvPr>
        </p:nvSpPr>
        <p:spPr/>
        <p:txBody>
          <a:bodyPr/>
          <a:lstStyle/>
          <a:p>
            <a:fld id="{C56C9930-A820-2F43-80A9-7F593AB67F4E}" type="datetime1">
              <a:rPr lang="de-DE" smtClean="0"/>
              <a:pPr/>
              <a:t>02.10.2014</a:t>
            </a:fld>
            <a:endParaRPr lang="de-DE"/>
          </a:p>
        </p:txBody>
      </p:sp>
      <p:sp>
        <p:nvSpPr>
          <p:cNvPr id="4" name="Fußzeilenplatzhalter 3"/>
          <p:cNvSpPr>
            <a:spLocks noGrp="1"/>
          </p:cNvSpPr>
          <p:nvPr>
            <p:ph type="ftr" sz="quarter" idx="11"/>
          </p:nvPr>
        </p:nvSpPr>
        <p:spPr/>
        <p:txBody>
          <a:bodyPr/>
          <a:lstStyle/>
          <a:p>
            <a:r>
              <a:rPr lang="de-DE" smtClean="0"/>
              <a:t>Benjamin Pfäffli        </a:t>
            </a:r>
            <a:endParaRPr lang="de-DE"/>
          </a:p>
        </p:txBody>
      </p:sp>
      <p:sp>
        <p:nvSpPr>
          <p:cNvPr id="5" name="Foliennummernplatzhalter 4"/>
          <p:cNvSpPr>
            <a:spLocks noGrp="1"/>
          </p:cNvSpPr>
          <p:nvPr>
            <p:ph type="sldNum" sz="quarter" idx="12"/>
          </p:nvPr>
        </p:nvSpPr>
        <p:spPr/>
        <p:txBody>
          <a:bodyPr/>
          <a:lstStyle/>
          <a:p>
            <a:fld id="{AE3FA916-37EA-F343-AB1C-69E20DB3DD54}"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5CFD882-D261-6040-B561-BC130B28C066}" type="datetime1">
              <a:rPr lang="de-DE" smtClean="0"/>
              <a:pPr/>
              <a:t>02.10.2014</a:t>
            </a:fld>
            <a:endParaRPr lang="de-DE"/>
          </a:p>
        </p:txBody>
      </p:sp>
      <p:sp>
        <p:nvSpPr>
          <p:cNvPr id="3" name="Fußzeilenplatzhalter 2"/>
          <p:cNvSpPr>
            <a:spLocks noGrp="1"/>
          </p:cNvSpPr>
          <p:nvPr>
            <p:ph type="ftr" sz="quarter" idx="11"/>
          </p:nvPr>
        </p:nvSpPr>
        <p:spPr/>
        <p:txBody>
          <a:bodyPr/>
          <a:lstStyle/>
          <a:p>
            <a:r>
              <a:rPr lang="de-DE" smtClean="0"/>
              <a:t>Benjamin Pfäffli        </a:t>
            </a:r>
            <a:endParaRPr lang="de-DE"/>
          </a:p>
        </p:txBody>
      </p:sp>
      <p:sp>
        <p:nvSpPr>
          <p:cNvPr id="4" name="Foliennummernplatzhalter 3"/>
          <p:cNvSpPr>
            <a:spLocks noGrp="1"/>
          </p:cNvSpPr>
          <p:nvPr>
            <p:ph type="sldNum" sz="quarter" idx="12"/>
          </p:nvPr>
        </p:nvSpPr>
        <p:spPr/>
        <p:txBody>
          <a:bodyPr/>
          <a:lstStyle/>
          <a:p>
            <a:fld id="{AE3FA916-37EA-F343-AB1C-69E20DB3DD54}"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CH"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Datumsplatzhalter 4"/>
          <p:cNvSpPr>
            <a:spLocks noGrp="1"/>
          </p:cNvSpPr>
          <p:nvPr>
            <p:ph type="dt" sz="half" idx="10"/>
          </p:nvPr>
        </p:nvSpPr>
        <p:spPr/>
        <p:txBody>
          <a:bodyPr/>
          <a:lstStyle/>
          <a:p>
            <a:fld id="{FEFA0BFF-F3C0-3A41-8A41-9B2389AD8A46}" type="datetime1">
              <a:rPr lang="de-DE" smtClean="0"/>
              <a:pPr/>
              <a:t>02.10.2014</a:t>
            </a:fld>
            <a:endParaRPr lang="de-DE"/>
          </a:p>
        </p:txBody>
      </p:sp>
      <p:sp>
        <p:nvSpPr>
          <p:cNvPr id="6" name="Fußzeilenplatzhalter 5"/>
          <p:cNvSpPr>
            <a:spLocks noGrp="1"/>
          </p:cNvSpPr>
          <p:nvPr>
            <p:ph type="ftr" sz="quarter" idx="11"/>
          </p:nvPr>
        </p:nvSpPr>
        <p:spPr/>
        <p:txBody>
          <a:bodyPr/>
          <a:lstStyle/>
          <a:p>
            <a:r>
              <a:rPr lang="de-DE" smtClean="0"/>
              <a:t>Benjamin Pfäffli        </a:t>
            </a:r>
            <a:endParaRPr lang="de-DE"/>
          </a:p>
        </p:txBody>
      </p:sp>
      <p:sp>
        <p:nvSpPr>
          <p:cNvPr id="7" name="Foliennummernplatzhalter 6"/>
          <p:cNvSpPr>
            <a:spLocks noGrp="1"/>
          </p:cNvSpPr>
          <p:nvPr>
            <p:ph type="sldNum" sz="quarter" idx="12"/>
          </p:nvPr>
        </p:nvSpPr>
        <p:spPr/>
        <p:txBody>
          <a:bodyPr/>
          <a:lstStyle/>
          <a:p>
            <a:fld id="{AE3FA916-37EA-F343-AB1C-69E20DB3DD54}"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CH"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Datumsplatzhalter 4"/>
          <p:cNvSpPr>
            <a:spLocks noGrp="1"/>
          </p:cNvSpPr>
          <p:nvPr>
            <p:ph type="dt" sz="half" idx="10"/>
          </p:nvPr>
        </p:nvSpPr>
        <p:spPr/>
        <p:txBody>
          <a:bodyPr/>
          <a:lstStyle/>
          <a:p>
            <a:fld id="{F7095017-0F39-7B4F-A448-A779D450F229}" type="datetime1">
              <a:rPr lang="de-DE" smtClean="0"/>
              <a:pPr/>
              <a:t>02.10.2014</a:t>
            </a:fld>
            <a:endParaRPr lang="de-DE"/>
          </a:p>
        </p:txBody>
      </p:sp>
      <p:sp>
        <p:nvSpPr>
          <p:cNvPr id="6" name="Fußzeilenplatzhalter 5"/>
          <p:cNvSpPr>
            <a:spLocks noGrp="1"/>
          </p:cNvSpPr>
          <p:nvPr>
            <p:ph type="ftr" sz="quarter" idx="11"/>
          </p:nvPr>
        </p:nvSpPr>
        <p:spPr/>
        <p:txBody>
          <a:bodyPr/>
          <a:lstStyle/>
          <a:p>
            <a:r>
              <a:rPr lang="de-DE" smtClean="0"/>
              <a:t>Benjamin Pfäffli        </a:t>
            </a:r>
            <a:endParaRPr lang="de-DE"/>
          </a:p>
        </p:txBody>
      </p:sp>
      <p:sp>
        <p:nvSpPr>
          <p:cNvPr id="7" name="Foliennummernplatzhalter 6"/>
          <p:cNvSpPr>
            <a:spLocks noGrp="1"/>
          </p:cNvSpPr>
          <p:nvPr>
            <p:ph type="sldNum" sz="quarter" idx="12"/>
          </p:nvPr>
        </p:nvSpPr>
        <p:spPr/>
        <p:txBody>
          <a:bodyPr/>
          <a:lstStyle/>
          <a:p>
            <a:fld id="{AE3FA916-37EA-F343-AB1C-69E20DB3DD54}"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Mastertitelformat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8567E-A458-8C44-B068-4A6EEB344B19}" type="datetime1">
              <a:rPr lang="de-DE" smtClean="0"/>
              <a:pPr/>
              <a:t>02.10.2014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Benjamin Pfäffli        </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FA916-37EA-F343-AB1C-69E20DB3DD54}"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pdf"/><Relationship Id="rId4" Type="http://schemas.openxmlformats.org/officeDocument/2006/relationships/image" Target="../media/image3.png"/><Relationship Id="rId5"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pdf"/><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6.pdf"/><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8.pdf"/><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hyperlink" Target="http://schulen.edubs.ch/ps/blaesi/elternrat" TargetMode="External"/><Relationship Id="rId4" Type="http://schemas.openxmlformats.org/officeDocument/2006/relationships/hyperlink" Target="http://www.facebook.com/elternratblaesi" TargetMode="External"/><Relationship Id="rId5" Type="http://schemas.openxmlformats.org/officeDocument/2006/relationships/hyperlink" Target="mailto:elternratblaesi@gmail.com" TargetMode="External"/><Relationship Id="rId6"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1" Type="http://schemas.openxmlformats.org/officeDocument/2006/relationships/diagramQuickStyle" Target="../diagrams/quickStyle2.xml"/><Relationship Id="rId12" Type="http://schemas.openxmlformats.org/officeDocument/2006/relationships/diagramColors" Target="../diagrams/colors2.xml"/><Relationship Id="rId13"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9" Type="http://schemas.openxmlformats.org/officeDocument/2006/relationships/diagramData" Target="../diagrams/data2.xml"/><Relationship Id="rId10"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1" Type="http://schemas.openxmlformats.org/officeDocument/2006/relationships/diagramQuickStyle" Target="../diagrams/quickStyle4.xml"/><Relationship Id="rId12" Type="http://schemas.openxmlformats.org/officeDocument/2006/relationships/diagramColors" Target="../diagrams/colors4.xml"/><Relationship Id="rId13" Type="http://schemas.microsoft.com/office/2007/relationships/diagramDrawing" Target="../diagrams/drawing4.xml"/><Relationship Id="rId14" Type="http://schemas.openxmlformats.org/officeDocument/2006/relationships/chart" Target="../charts/chart1.xml"/><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 Id="rId4" Type="http://schemas.openxmlformats.org/officeDocument/2006/relationships/diagramData" Target="../diagrams/data3.xml"/><Relationship Id="rId5" Type="http://schemas.openxmlformats.org/officeDocument/2006/relationships/diagramLayout" Target="../diagrams/layout3.xml"/><Relationship Id="rId6" Type="http://schemas.openxmlformats.org/officeDocument/2006/relationships/diagramQuickStyle" Target="../diagrams/quickStyle3.xml"/><Relationship Id="rId7" Type="http://schemas.openxmlformats.org/officeDocument/2006/relationships/diagramColors" Target="../diagrams/colors3.xml"/><Relationship Id="rId8" Type="http://schemas.microsoft.com/office/2007/relationships/diagramDrawing" Target="../diagrams/drawing3.xml"/><Relationship Id="rId9" Type="http://schemas.openxmlformats.org/officeDocument/2006/relationships/diagramData" Target="../diagrams/data4.xml"/><Relationship Id="rId10"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11" Type="http://schemas.openxmlformats.org/officeDocument/2006/relationships/diagramQuickStyle" Target="../diagrams/quickStyle6.xml"/><Relationship Id="rId12" Type="http://schemas.openxmlformats.org/officeDocument/2006/relationships/diagramColors" Target="../diagrams/colors6.xml"/><Relationship Id="rId13" Type="http://schemas.microsoft.com/office/2007/relationships/diagramDrawing" Target="../diagrams/drawing6.xml"/><Relationship Id="rId14" Type="http://schemas.openxmlformats.org/officeDocument/2006/relationships/diagramData" Target="../diagrams/data7.xml"/><Relationship Id="rId15" Type="http://schemas.openxmlformats.org/officeDocument/2006/relationships/diagramLayout" Target="../diagrams/layout7.xml"/><Relationship Id="rId16" Type="http://schemas.openxmlformats.org/officeDocument/2006/relationships/diagramQuickStyle" Target="../diagrams/quickStyle7.xml"/><Relationship Id="rId17" Type="http://schemas.openxmlformats.org/officeDocument/2006/relationships/diagramColors" Target="../diagrams/colors7.xml"/><Relationship Id="rId18"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eg"/><Relationship Id="rId4" Type="http://schemas.openxmlformats.org/officeDocument/2006/relationships/diagramData" Target="../diagrams/data5.xml"/><Relationship Id="rId5" Type="http://schemas.openxmlformats.org/officeDocument/2006/relationships/diagramLayout" Target="../diagrams/layout5.xml"/><Relationship Id="rId6" Type="http://schemas.openxmlformats.org/officeDocument/2006/relationships/diagramQuickStyle" Target="../diagrams/quickStyle5.xml"/><Relationship Id="rId7" Type="http://schemas.openxmlformats.org/officeDocument/2006/relationships/diagramColors" Target="../diagrams/colors5.xml"/><Relationship Id="rId8" Type="http://schemas.microsoft.com/office/2007/relationships/diagramDrawing" Target="../diagrams/drawing5.xml"/><Relationship Id="rId9" Type="http://schemas.openxmlformats.org/officeDocument/2006/relationships/diagramData" Target="../diagrams/data6.xml"/><Relationship Id="rId10"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lstStyle/>
          <a:p>
            <a:pPr algn="l"/>
            <a:r>
              <a:rPr lang="de-DE" dirty="0" smtClean="0">
                <a:latin typeface="Calibri"/>
                <a:cs typeface="Calibri"/>
              </a:rPr>
              <a:t>Was macht der Elternrat?</a:t>
            </a:r>
            <a:endParaRPr lang="de-DE" dirty="0">
              <a:latin typeface="Calibri"/>
              <a:cs typeface="Calibri"/>
            </a:endParaRPr>
          </a:p>
        </p:txBody>
      </p:sp>
      <p:sp>
        <p:nvSpPr>
          <p:cNvPr id="26" name="Inhaltsplatzhalter 25"/>
          <p:cNvSpPr>
            <a:spLocks noGrp="1"/>
          </p:cNvSpPr>
          <p:nvPr>
            <p:ph idx="1"/>
          </p:nvPr>
        </p:nvSpPr>
        <p:spPr>
          <a:xfrm>
            <a:off x="242529" y="1600200"/>
            <a:ext cx="8444271" cy="4308065"/>
          </a:xfrm>
        </p:spPr>
        <p:txBody>
          <a:bodyPr anchor="t"/>
          <a:lstStyle/>
          <a:p>
            <a:pPr marL="0" indent="0">
              <a:buNone/>
            </a:pPr>
            <a:r>
              <a:rPr lang="de-DE" dirty="0" smtClean="0">
                <a:latin typeface="Calibri"/>
                <a:cs typeface="Calibri"/>
              </a:rPr>
              <a:t>Informationen über die Strukturen und Aufgabenfelder des Elternrats (ER)</a:t>
            </a:r>
          </a:p>
          <a:p>
            <a:pPr marL="0" indent="0">
              <a:buNone/>
            </a:pPr>
            <a:r>
              <a:rPr lang="de-DE" dirty="0" smtClean="0">
                <a:latin typeface="Calibri"/>
                <a:cs typeface="Calibri"/>
              </a:rPr>
              <a:t>der Primarstufe (PS) Bläsi</a:t>
            </a:r>
          </a:p>
          <a:p>
            <a:pPr marL="0" indent="0">
              <a:buNone/>
            </a:pPr>
            <a:endParaRPr lang="de-DE" dirty="0" smtClean="0">
              <a:latin typeface="Calibri"/>
              <a:cs typeface="Calibri"/>
            </a:endParaRPr>
          </a:p>
          <a:p>
            <a:pPr marL="0" indent="0">
              <a:buNone/>
            </a:pPr>
            <a:r>
              <a:rPr lang="de-DE" b="1" dirty="0" smtClean="0">
                <a:latin typeface="Calibri"/>
                <a:cs typeface="Calibri"/>
              </a:rPr>
              <a:t>HERZLICH WILLKOMMEN!</a:t>
            </a:r>
            <a:endParaRPr lang="de-DE" b="1" dirty="0" smtClean="0"/>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1</a:t>
            </a:fld>
            <a:endParaRPr lang="de-DE" dirty="0"/>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a:bodyPr>
          <a:lstStyle/>
          <a:p>
            <a:pPr algn="l"/>
            <a:r>
              <a:rPr lang="de-DE" dirty="0" smtClean="0">
                <a:latin typeface="Calibri"/>
                <a:cs typeface="Calibri"/>
              </a:rPr>
              <a:t>Zusammenarbeit Eltern/LP</a:t>
            </a:r>
            <a:endParaRPr lang="de-DE" dirty="0">
              <a:latin typeface="Calibri"/>
              <a:cs typeface="Calibri"/>
            </a:endParaRPr>
          </a:p>
        </p:txBody>
      </p:sp>
      <p:sp>
        <p:nvSpPr>
          <p:cNvPr id="26" name="Inhaltsplatzhalter 25"/>
          <p:cNvSpPr>
            <a:spLocks noGrp="1"/>
          </p:cNvSpPr>
          <p:nvPr>
            <p:ph idx="1"/>
          </p:nvPr>
        </p:nvSpPr>
        <p:spPr>
          <a:xfrm>
            <a:off x="242529" y="1280160"/>
            <a:ext cx="8444271" cy="4628105"/>
          </a:xfrm>
        </p:spPr>
        <p:txBody>
          <a:bodyPr anchor="t">
            <a:normAutofit fontScale="40000" lnSpcReduction="20000"/>
          </a:bodyPr>
          <a:lstStyle/>
          <a:p>
            <a:pPr marL="0" indent="0">
              <a:buNone/>
              <a:tabLst>
                <a:tab pos="263525" algn="l"/>
              </a:tabLst>
            </a:pPr>
            <a:r>
              <a:rPr lang="de-DE" b="1" dirty="0" smtClean="0"/>
              <a:t>Zu den Aufgaben der Lehrperson gehört, dass</a:t>
            </a:r>
          </a:p>
          <a:p>
            <a:pPr marL="0" indent="0">
              <a:buNone/>
              <a:tabLst>
                <a:tab pos="263525" algn="l"/>
              </a:tabLst>
            </a:pPr>
            <a:r>
              <a:rPr lang="de-DE" b="1" dirty="0" smtClean="0"/>
              <a:t>• 	sie mit dem Kind die Ziele </a:t>
            </a:r>
            <a:r>
              <a:rPr lang="de-DE" b="1" dirty="0" err="1" smtClean="0"/>
              <a:t>gemäss</a:t>
            </a:r>
            <a:r>
              <a:rPr lang="de-DE" b="1" dirty="0" smtClean="0"/>
              <a:t> Lehrplan verfolgt, resp. das Kind seinen Fähigkeiten entsprechend fördert. •	sie den Eltern offen begegnet. • 	sie die Eltern über die Kultur der Elternzusammenarbeit informiert und die geltenden Erwartungen klar formuliert. • 	sie mit den Eltern gemeinsam ein Ziel verfolgt und klare Abmachungen trifft. • 	sie bei Unklarheiten bei den Eltern nachfragt und die Eltern um ihre Meinung bittet. • 	sie Gespräche klar und zielgerichtet durchführt. • 	sie das Kind und dessen ganzheitliche Förderung in den Vordergrund stellt. • 	sie die Eltern über den Lernstand ihres Kindes informiert. • 	sie einen respektvollen Dialog pflegt und dabei das Gelingende hervorhebt, ohne allfällige Schwierigkeiten zu 	  	verschweigen.</a:t>
            </a:r>
          </a:p>
          <a:p>
            <a:pPr marL="0" indent="0">
              <a:buNone/>
              <a:tabLst>
                <a:tab pos="263525" algn="l"/>
              </a:tabLst>
            </a:pPr>
            <a:r>
              <a:rPr lang="de-DE" b="1" dirty="0" smtClean="0"/>
              <a:t>Die Eltern können von den Lehrpersonen erwarten, dass sie diese Aufgaben erfüllen. </a:t>
            </a:r>
          </a:p>
          <a:p>
            <a:pPr marL="0" indent="0">
              <a:buNone/>
              <a:tabLst>
                <a:tab pos="263525" algn="l"/>
              </a:tabLst>
            </a:pPr>
            <a:endParaRPr lang="de-DE" b="1" dirty="0" smtClean="0"/>
          </a:p>
          <a:p>
            <a:pPr marL="0" indent="0">
              <a:buNone/>
              <a:tabLst>
                <a:tab pos="263525" algn="l"/>
              </a:tabLst>
            </a:pPr>
            <a:r>
              <a:rPr lang="de-DE" b="1" dirty="0" smtClean="0"/>
              <a:t>Zu den Aufgaben der Eltern gehört, dass</a:t>
            </a:r>
          </a:p>
          <a:p>
            <a:pPr marL="0" indent="0">
              <a:buNone/>
              <a:tabLst>
                <a:tab pos="263525" algn="l"/>
              </a:tabLst>
            </a:pPr>
            <a:r>
              <a:rPr lang="de-DE" b="1" dirty="0" smtClean="0"/>
              <a:t>• 	sie für ihr Kind im Kindergarten und in der Schule Interesse zeigen. • 	sie sich über das Schulsystem informieren. • 	sie ihr Kind ihren Möglichkeiten entsprechend in Zusammenarbeit mit den Lehrpersonen unterstützen. • 	sie Kontakt zu den Lehrpersonen ihres Kindes pflegen. • 	sie einen offenen Dialog pflegen und die Lehrpersonen über Vorfälle informieren, die einen Einfluss auf die 	Schulleistung ihres Kindes haben können. • 	sie pünktlich zu den vereinbarten Terminen erscheinen und sich an Abmachungen halten. • 	sie die Lehrpersonen respektieren. • 	sie sich mit Fragen und Anliegen direkt an die Lehrpersonen wenden.</a:t>
            </a:r>
          </a:p>
          <a:p>
            <a:pPr marL="0" indent="0">
              <a:buNone/>
              <a:tabLst>
                <a:tab pos="263525" algn="l"/>
              </a:tabLst>
            </a:pPr>
            <a:r>
              <a:rPr lang="de-DE" b="1" dirty="0" smtClean="0"/>
              <a:t>Die Lehrpersonen erwarten von den Eltern, dass sie diese Aufgaben erfüllen.</a:t>
            </a:r>
          </a:p>
          <a:p>
            <a:pPr marL="0" indent="0">
              <a:buNone/>
              <a:tabLst>
                <a:tab pos="263525" algn="l"/>
              </a:tabLst>
            </a:pPr>
            <a:endParaRPr lang="de-DE" b="1" dirty="0" smtClean="0">
              <a:latin typeface="Calibri"/>
              <a:cs typeface="Calibri"/>
            </a:endParaRPr>
          </a:p>
          <a:p>
            <a:pPr marL="0" indent="0">
              <a:buNone/>
              <a:tabLst>
                <a:tab pos="263525" algn="l"/>
              </a:tabLst>
            </a:pPr>
            <a:r>
              <a:rPr lang="de-DE" b="1" dirty="0" smtClean="0">
                <a:cs typeface="Calibri"/>
              </a:rPr>
              <a:t>Siehe auch: </a:t>
            </a:r>
            <a:r>
              <a:rPr lang="de-DE" b="1" dirty="0" err="1" smtClean="0">
                <a:cs typeface="Calibri"/>
              </a:rPr>
              <a:t>http://schulen.edubs.ch/ps/blaesi/primarstufe/psblaesi/elternzusammenarbeit</a:t>
            </a:r>
            <a:endParaRPr lang="de-DE" dirty="0" smtClean="0">
              <a:latin typeface="Calibri"/>
              <a:cs typeface="Calibri"/>
            </a:endParaRP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10</a:t>
            </a:fld>
            <a:endParaRPr lang="de-DE" dirty="0"/>
          </a:p>
        </p:txBody>
      </p:sp>
    </p:spTree>
  </p:cSld>
  <p:clrMapOvr>
    <a:masterClrMapping/>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a:bodyPr>
          <a:lstStyle/>
          <a:p>
            <a:pPr algn="l"/>
            <a:r>
              <a:rPr lang="de-DE" smtClean="0">
                <a:latin typeface="Calibri"/>
                <a:cs typeface="Calibri"/>
              </a:rPr>
              <a:t>Beschwerdeablauf</a:t>
            </a:r>
            <a:endParaRPr lang="de-DE" dirty="0">
              <a:latin typeface="Calibri"/>
              <a:cs typeface="Calibri"/>
            </a:endParaRPr>
          </a:p>
        </p:txBody>
      </p:sp>
      <p:pic>
        <p:nvPicPr>
          <p:cNvPr id="7" name="Inhaltsplatzhalter 6" descr="Beschwerdeablauf_Blaesi-1.pdf"/>
          <p:cNvPicPr>
            <a:picLocks noGrp="1" noChangeAspect="1"/>
          </p:cNvPicPr>
          <p:nvPr>
            <p:ph idx="1"/>
          </p:nvPr>
        </p:nvPicPr>
        <mc:AlternateContent>
          <mc:Choice xmlns:ma="http://schemas.microsoft.com/office/mac/drawingml/2008/main" Requires="ma">
            <p:blipFill>
              <a:blip r:embed="rId3"/>
              <a:srcRect l="-88671" r="-88671"/>
              <a:stretch>
                <a:fillRect/>
              </a:stretch>
            </p:blipFill>
          </mc:Choice>
          <mc:Fallback>
            <p:blipFill>
              <a:blip r:embed="rId4"/>
              <a:srcRect l="-88671" r="-88671"/>
              <a:stretch>
                <a:fillRect/>
              </a:stretch>
            </p:blipFill>
          </mc:Fallback>
        </mc:AlternateContent>
        <p:spPr>
          <a:xfrm>
            <a:off x="-4735535" y="406718"/>
            <a:ext cx="19071187" cy="9730994"/>
          </a:xfrm>
        </p:spPr>
      </p:pic>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5"/>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11</a:t>
            </a:fld>
            <a:endParaRPr lang="de-DE" dirty="0"/>
          </a:p>
        </p:txBody>
      </p:sp>
    </p:spTree>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a:bodyPr>
          <a:lstStyle/>
          <a:p>
            <a:pPr algn="l"/>
            <a:r>
              <a:rPr lang="de-DE" smtClean="0">
                <a:latin typeface="Calibri"/>
                <a:cs typeface="Calibri"/>
              </a:rPr>
              <a:t>Beschwerdeablauf</a:t>
            </a:r>
            <a:endParaRPr lang="de-DE" dirty="0">
              <a:latin typeface="Calibri"/>
              <a:cs typeface="Calibri"/>
            </a:endParaRP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12</a:t>
            </a:fld>
            <a:endParaRPr lang="de-DE" dirty="0"/>
          </a:p>
        </p:txBody>
      </p:sp>
      <p:pic>
        <p:nvPicPr>
          <p:cNvPr id="9" name="Inhaltsplatzhalter 8" descr="Beschwerdeablauf_Blaesi-1.pdf"/>
          <p:cNvPicPr>
            <a:picLocks noGrp="1" noChangeAspect="1"/>
          </p:cNvPicPr>
          <p:nvPr>
            <p:ph idx="1"/>
          </p:nvPr>
        </p:nvPicPr>
        <mc:AlternateContent>
          <mc:Choice xmlns:ma="http://schemas.microsoft.com/office/mac/drawingml/2008/main" Requires="ma">
            <p:blipFill>
              <a:blip r:embed="rId4"/>
              <a:srcRect l="-78657" r="-78657"/>
              <a:stretch>
                <a:fillRect/>
              </a:stretch>
            </p:blipFill>
          </mc:Choice>
          <mc:Fallback>
            <p:blipFill>
              <a:blip r:embed="rId5"/>
              <a:srcRect l="-78657" r="-78657"/>
              <a:stretch>
                <a:fillRect/>
              </a:stretch>
            </p:blipFill>
          </mc:Fallback>
        </mc:AlternateContent>
        <p:spPr>
          <a:xfrm>
            <a:off x="-883925" y="614679"/>
            <a:ext cx="11352302" cy="6243321"/>
          </a:xfrm>
        </p:spPr>
      </p:pic>
    </p:spTree>
  </p:cSld>
  <p:clrMapOvr>
    <a:masterClrMapping/>
  </p:clrMapOvr>
  <p:transition>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a:bodyPr>
          <a:lstStyle/>
          <a:p>
            <a:pPr algn="l"/>
            <a:r>
              <a:rPr lang="de-DE" dirty="0" smtClean="0">
                <a:latin typeface="Calibri"/>
                <a:cs typeface="Calibri"/>
              </a:rPr>
              <a:t>Beschwerdeformular (1/2)</a:t>
            </a:r>
            <a:endParaRPr lang="de-DE" dirty="0">
              <a:latin typeface="Calibri"/>
              <a:cs typeface="Calibri"/>
            </a:endParaRP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13</a:t>
            </a:fld>
            <a:endParaRPr lang="de-DE" dirty="0"/>
          </a:p>
        </p:txBody>
      </p:sp>
      <p:pic>
        <p:nvPicPr>
          <p:cNvPr id="8" name="Inhaltsplatzhalter 7" descr="Beschwerdeformular-1.pdf"/>
          <p:cNvPicPr>
            <a:picLocks noGrp="1" noChangeAspect="1"/>
          </p:cNvPicPr>
          <p:nvPr>
            <p:ph idx="1"/>
          </p:nvPr>
        </p:nvPicPr>
        <mc:AlternateContent>
          <mc:Choice xmlns:ma="http://schemas.microsoft.com/office/mac/drawingml/2008/main" Requires="ma">
            <p:blipFill>
              <a:blip r:embed="rId4"/>
              <a:srcRect l="-78657" r="-78657"/>
              <a:stretch>
                <a:fillRect/>
              </a:stretch>
            </p:blipFill>
          </mc:Choice>
          <mc:Fallback>
            <p:blipFill>
              <a:blip r:embed="rId5"/>
              <a:srcRect l="-78657" r="-78657"/>
              <a:stretch>
                <a:fillRect/>
              </a:stretch>
            </p:blipFill>
          </mc:Fallback>
        </mc:AlternateContent>
        <p:spPr>
          <a:xfrm>
            <a:off x="-457203" y="900557"/>
            <a:ext cx="9916405" cy="5453634"/>
          </a:xfrm>
        </p:spPr>
      </p:pic>
    </p:spTree>
  </p:cSld>
  <p:clrMapOvr>
    <a:masterClrMapping/>
  </p:clrMapOvr>
  <p:transition>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a:bodyPr>
          <a:lstStyle/>
          <a:p>
            <a:pPr algn="l"/>
            <a:r>
              <a:rPr lang="de-DE" dirty="0" smtClean="0">
                <a:latin typeface="Calibri"/>
                <a:cs typeface="Calibri"/>
              </a:rPr>
              <a:t>Beschwerdeformular (2/2)</a:t>
            </a:r>
            <a:endParaRPr lang="de-DE" dirty="0">
              <a:latin typeface="Calibri"/>
              <a:cs typeface="Calibri"/>
            </a:endParaRP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14</a:t>
            </a:fld>
            <a:endParaRPr lang="de-DE" dirty="0"/>
          </a:p>
        </p:txBody>
      </p:sp>
      <p:pic>
        <p:nvPicPr>
          <p:cNvPr id="9" name="Inhaltsplatzhalter 8" descr="Beschwerdeformular-1.pdf"/>
          <p:cNvPicPr>
            <a:picLocks noGrp="1" noChangeAspect="1"/>
          </p:cNvPicPr>
          <p:nvPr>
            <p:ph idx="1"/>
          </p:nvPr>
        </p:nvPicPr>
        <mc:AlternateContent>
          <mc:Choice xmlns:ma="http://schemas.microsoft.com/office/mac/drawingml/2008/main" Requires="ma">
            <p:blipFill>
              <a:blip r:embed="rId4"/>
              <a:srcRect l="-78657" r="-78657"/>
              <a:stretch>
                <a:fillRect/>
              </a:stretch>
            </p:blipFill>
          </mc:Choice>
          <mc:Fallback>
            <p:blipFill>
              <a:blip r:embed="rId5"/>
              <a:srcRect l="-78657" r="-78657"/>
              <a:stretch>
                <a:fillRect/>
              </a:stretch>
            </p:blipFill>
          </mc:Fallback>
        </mc:AlternateContent>
        <p:spPr>
          <a:xfrm>
            <a:off x="-477523" y="903670"/>
            <a:ext cx="9916405" cy="5453634"/>
          </a:xfrm>
        </p:spPr>
      </p:pic>
      <p:sp>
        <p:nvSpPr>
          <p:cNvPr id="11" name="Textfeld 10"/>
          <p:cNvSpPr txBox="1"/>
          <p:nvPr/>
        </p:nvSpPr>
        <p:spPr>
          <a:xfrm>
            <a:off x="293747" y="5693331"/>
            <a:ext cx="6177405" cy="369332"/>
          </a:xfrm>
          <a:prstGeom prst="rect">
            <a:avLst/>
          </a:prstGeom>
          <a:noFill/>
        </p:spPr>
        <p:txBody>
          <a:bodyPr wrap="none" rtlCol="0">
            <a:spAutoFit/>
          </a:bodyPr>
          <a:lstStyle/>
          <a:p>
            <a:r>
              <a:rPr lang="de-DE" dirty="0" smtClean="0"/>
              <a:t>Download unter: </a:t>
            </a:r>
            <a:r>
              <a:rPr lang="de-DE" dirty="0" err="1" smtClean="0"/>
              <a:t>http://schulen.edubs.ch/ps/blaesi/primarstufe</a:t>
            </a:r>
            <a:endParaRPr lang="de-DE" dirty="0"/>
          </a:p>
        </p:txBody>
      </p:sp>
    </p:spTree>
  </p:cSld>
  <p:clrMapOvr>
    <a:masterClrMapping/>
  </p:clrMapOvr>
  <p:transition>
    <p:cut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a:bodyPr>
          <a:lstStyle/>
          <a:p>
            <a:pPr algn="l"/>
            <a:r>
              <a:rPr lang="de-DE" dirty="0" smtClean="0">
                <a:latin typeface="Calibri"/>
                <a:cs typeface="Calibri"/>
              </a:rPr>
              <a:t>Aufgaben ED (Ebene ER)</a:t>
            </a:r>
            <a:endParaRPr lang="de-DE" dirty="0">
              <a:latin typeface="Calibri"/>
              <a:cs typeface="Calibri"/>
            </a:endParaRPr>
          </a:p>
        </p:txBody>
      </p:sp>
      <p:sp>
        <p:nvSpPr>
          <p:cNvPr id="26" name="Inhaltsplatzhalter 25"/>
          <p:cNvSpPr>
            <a:spLocks noGrp="1"/>
          </p:cNvSpPr>
          <p:nvPr>
            <p:ph idx="1"/>
          </p:nvPr>
        </p:nvSpPr>
        <p:spPr>
          <a:xfrm>
            <a:off x="242529" y="1600200"/>
            <a:ext cx="8444271" cy="4308065"/>
          </a:xfrm>
        </p:spPr>
        <p:txBody>
          <a:bodyPr anchor="t">
            <a:normAutofit/>
          </a:bodyPr>
          <a:lstStyle/>
          <a:p>
            <a:pPr marL="0" indent="0">
              <a:tabLst>
                <a:tab pos="263525" algn="l"/>
              </a:tabLst>
            </a:pPr>
            <a:r>
              <a:rPr lang="de-DE" dirty="0" smtClean="0">
                <a:latin typeface="Calibri"/>
                <a:cs typeface="Calibri"/>
              </a:rPr>
              <a:t> Mitglied des ER</a:t>
            </a:r>
          </a:p>
          <a:p>
            <a:pPr marL="0" indent="0">
              <a:tabLst>
                <a:tab pos="263525" algn="l"/>
              </a:tabLst>
            </a:pPr>
            <a:r>
              <a:rPr lang="de-DE" dirty="0" smtClean="0">
                <a:latin typeface="Calibri"/>
                <a:cs typeface="Calibri"/>
              </a:rPr>
              <a:t> Interessenvertreter/innen der Elternschaft der 	Klasse (Anfragen, Anträge, Rückmeldungen etc.)</a:t>
            </a:r>
          </a:p>
          <a:p>
            <a:pPr marL="0" indent="0">
              <a:tabLst>
                <a:tab pos="263525" algn="l"/>
              </a:tabLst>
            </a:pPr>
            <a:r>
              <a:rPr lang="de-DE" dirty="0" smtClean="0">
                <a:latin typeface="Calibri"/>
                <a:cs typeface="Calibri"/>
              </a:rPr>
              <a:t> Stimm- und Wahlberechtigung</a:t>
            </a:r>
          </a:p>
          <a:p>
            <a:pPr marL="0" indent="0">
              <a:tabLst>
                <a:tab pos="263525" algn="l"/>
              </a:tabLst>
            </a:pPr>
            <a:r>
              <a:rPr lang="de-DE" dirty="0" smtClean="0">
                <a:latin typeface="Calibri"/>
                <a:cs typeface="Calibri"/>
              </a:rPr>
              <a:t> Projekt- und Arbeitsgruppen</a:t>
            </a:r>
          </a:p>
          <a:p>
            <a:pPr marL="0" indent="0">
              <a:tabLst>
                <a:tab pos="263525" algn="l"/>
              </a:tabLst>
            </a:pPr>
            <a:endParaRPr lang="de-DE" dirty="0" smtClean="0">
              <a:latin typeface="Calibri"/>
              <a:cs typeface="Calibri"/>
            </a:endParaRP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15</a:t>
            </a:fld>
            <a:endParaRPr lang="de-DE" dirty="0"/>
          </a:p>
        </p:txBody>
      </p:sp>
    </p:spTree>
  </p:cSld>
  <p:clrMapOvr>
    <a:masterClrMapping/>
  </p:clrMapOvr>
  <p:transition>
    <p:cut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fontScale="90000"/>
          </a:bodyPr>
          <a:lstStyle/>
          <a:p>
            <a:pPr algn="l"/>
            <a:r>
              <a:rPr lang="de-DE" dirty="0" smtClean="0">
                <a:latin typeface="Calibri"/>
                <a:cs typeface="Calibri"/>
              </a:rPr>
              <a:t>Für was ist der ER/ ED nicht zuständig?</a:t>
            </a:r>
            <a:endParaRPr lang="de-DE" dirty="0">
              <a:latin typeface="Calibri"/>
              <a:cs typeface="Calibri"/>
            </a:endParaRPr>
          </a:p>
        </p:txBody>
      </p:sp>
      <p:sp>
        <p:nvSpPr>
          <p:cNvPr id="26" name="Inhaltsplatzhalter 25"/>
          <p:cNvSpPr>
            <a:spLocks noGrp="1"/>
          </p:cNvSpPr>
          <p:nvPr>
            <p:ph idx="1"/>
          </p:nvPr>
        </p:nvSpPr>
        <p:spPr>
          <a:xfrm>
            <a:off x="242529" y="1600200"/>
            <a:ext cx="8444271" cy="4308065"/>
          </a:xfrm>
        </p:spPr>
        <p:txBody>
          <a:bodyPr anchor="t">
            <a:normAutofit/>
          </a:bodyPr>
          <a:lstStyle/>
          <a:p>
            <a:pPr marL="0" indent="0">
              <a:tabLst>
                <a:tab pos="263525" algn="l"/>
              </a:tabLst>
            </a:pPr>
            <a:r>
              <a:rPr lang="de-DE" dirty="0" smtClean="0">
                <a:latin typeface="Calibri"/>
                <a:cs typeface="Calibri"/>
              </a:rPr>
              <a:t> Methodik/ Didaktik</a:t>
            </a:r>
          </a:p>
          <a:p>
            <a:pPr marL="0" indent="0">
              <a:tabLst>
                <a:tab pos="263525" algn="l"/>
              </a:tabLst>
            </a:pPr>
            <a:r>
              <a:rPr lang="de-DE" dirty="0" smtClean="0">
                <a:latin typeface="Calibri"/>
                <a:cs typeface="Calibri"/>
              </a:rPr>
              <a:t> MAG/ </a:t>
            </a:r>
            <a:r>
              <a:rPr lang="de-DE" dirty="0" err="1" smtClean="0">
                <a:latin typeface="Calibri"/>
                <a:cs typeface="Calibri"/>
              </a:rPr>
              <a:t>Quali</a:t>
            </a:r>
            <a:r>
              <a:rPr lang="de-DE" dirty="0" smtClean="0">
                <a:latin typeface="Calibri"/>
                <a:cs typeface="Calibri"/>
              </a:rPr>
              <a:t> von LP</a:t>
            </a:r>
          </a:p>
          <a:p>
            <a:pPr marL="0" indent="0">
              <a:tabLst>
                <a:tab pos="263525" algn="l"/>
              </a:tabLst>
            </a:pPr>
            <a:r>
              <a:rPr lang="de-DE" dirty="0" smtClean="0">
                <a:latin typeface="Calibri"/>
                <a:cs typeface="Calibri"/>
              </a:rPr>
              <a:t> Personelle Entscheide</a:t>
            </a:r>
          </a:p>
          <a:p>
            <a:pPr marL="0" indent="0">
              <a:tabLst>
                <a:tab pos="263525" algn="l"/>
              </a:tabLst>
            </a:pPr>
            <a:r>
              <a:rPr lang="de-DE" dirty="0" smtClean="0">
                <a:latin typeface="Calibri"/>
                <a:cs typeface="Calibri"/>
              </a:rPr>
              <a:t> Klassenzusammensetzung</a:t>
            </a:r>
          </a:p>
          <a:p>
            <a:pPr marL="0" indent="0">
              <a:tabLst>
                <a:tab pos="263525" algn="l"/>
              </a:tabLst>
            </a:pPr>
            <a:r>
              <a:rPr lang="de-DE" dirty="0" smtClean="0">
                <a:latin typeface="Calibri"/>
                <a:cs typeface="Calibri"/>
              </a:rPr>
              <a:t> Situation einzelner Schulkinder</a:t>
            </a:r>
          </a:p>
          <a:p>
            <a:pPr marL="0" indent="0">
              <a:tabLst>
                <a:tab pos="263525" algn="l"/>
              </a:tabLst>
            </a:pPr>
            <a:r>
              <a:rPr lang="de-DE" dirty="0" smtClean="0">
                <a:latin typeface="Calibri"/>
                <a:cs typeface="Calibri"/>
              </a:rPr>
              <a:t> Einzelinteressen</a:t>
            </a: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16</a:t>
            </a:fld>
            <a:endParaRPr lang="de-DE" dirty="0"/>
          </a:p>
        </p:txBody>
      </p:sp>
    </p:spTree>
  </p:cSld>
  <p:clrMapOvr>
    <a:masterClrMapping/>
  </p:clrMapOvr>
  <p:transition>
    <p:cut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a:bodyPr>
          <a:lstStyle/>
          <a:p>
            <a:pPr algn="l"/>
            <a:r>
              <a:rPr lang="de-DE" dirty="0" smtClean="0">
                <a:latin typeface="Calibri"/>
                <a:cs typeface="Calibri"/>
              </a:rPr>
              <a:t>Voraussetzungen</a:t>
            </a:r>
            <a:endParaRPr lang="de-DE" dirty="0">
              <a:latin typeface="Calibri"/>
              <a:cs typeface="Calibri"/>
            </a:endParaRPr>
          </a:p>
        </p:txBody>
      </p:sp>
      <p:sp>
        <p:nvSpPr>
          <p:cNvPr id="26" name="Inhaltsplatzhalter 25"/>
          <p:cNvSpPr>
            <a:spLocks noGrp="1"/>
          </p:cNvSpPr>
          <p:nvPr>
            <p:ph idx="1"/>
          </p:nvPr>
        </p:nvSpPr>
        <p:spPr>
          <a:xfrm>
            <a:off x="242529" y="1600200"/>
            <a:ext cx="8444271" cy="4308065"/>
          </a:xfrm>
        </p:spPr>
        <p:txBody>
          <a:bodyPr anchor="t">
            <a:normAutofit/>
          </a:bodyPr>
          <a:lstStyle/>
          <a:p>
            <a:pPr marL="0" indent="0">
              <a:tabLst>
                <a:tab pos="263525" algn="l"/>
              </a:tabLst>
            </a:pPr>
            <a:r>
              <a:rPr lang="de-DE" dirty="0" smtClean="0">
                <a:latin typeface="Calibri"/>
                <a:cs typeface="Calibri"/>
              </a:rPr>
              <a:t> Interesse an Schule, Kinder, Bildung</a:t>
            </a:r>
          </a:p>
          <a:p>
            <a:pPr marL="0" indent="0">
              <a:tabLst>
                <a:tab pos="263525" algn="l"/>
              </a:tabLst>
            </a:pPr>
            <a:r>
              <a:rPr lang="de-DE" dirty="0" smtClean="0">
                <a:latin typeface="Calibri"/>
                <a:cs typeface="Calibri"/>
              </a:rPr>
              <a:t> Motivation/ Engagement</a:t>
            </a:r>
          </a:p>
          <a:p>
            <a:pPr marL="0" indent="0">
              <a:tabLst>
                <a:tab pos="263525" algn="l"/>
              </a:tabLst>
            </a:pPr>
            <a:r>
              <a:rPr lang="de-DE" dirty="0" smtClean="0">
                <a:latin typeface="Calibri"/>
                <a:cs typeface="Calibri"/>
              </a:rPr>
              <a:t> Kommunikativ/ kontaktfreudig</a:t>
            </a:r>
          </a:p>
          <a:p>
            <a:pPr marL="0" indent="0">
              <a:tabLst>
                <a:tab pos="263525" algn="l"/>
              </a:tabLst>
            </a:pPr>
            <a:r>
              <a:rPr lang="de-DE" dirty="0" smtClean="0">
                <a:latin typeface="Calibri"/>
                <a:cs typeface="Calibri"/>
              </a:rPr>
              <a:t> Kreativ</a:t>
            </a:r>
          </a:p>
          <a:p>
            <a:pPr marL="0" indent="0">
              <a:tabLst>
                <a:tab pos="263525" algn="l"/>
              </a:tabLst>
            </a:pPr>
            <a:r>
              <a:rPr lang="de-DE" dirty="0" smtClean="0">
                <a:latin typeface="Calibri"/>
                <a:cs typeface="Calibri"/>
              </a:rPr>
              <a:t> Zeit</a:t>
            </a:r>
          </a:p>
          <a:p>
            <a:pPr marL="0" indent="0">
              <a:tabLst>
                <a:tab pos="263525" algn="l"/>
              </a:tabLst>
            </a:pPr>
            <a:r>
              <a:rPr lang="de-DE" dirty="0" smtClean="0">
                <a:latin typeface="Calibri"/>
                <a:cs typeface="Calibri"/>
              </a:rPr>
              <a:t> Freude und </a:t>
            </a:r>
            <a:r>
              <a:rPr lang="de-DE" dirty="0" smtClean="0">
                <a:latin typeface="Calibri"/>
                <a:cs typeface="Calibri"/>
              </a:rPr>
              <a:t>Humor </a:t>
            </a:r>
            <a:r>
              <a:rPr lang="de-DE" dirty="0" smtClean="0">
                <a:latin typeface="Calibri"/>
                <a:cs typeface="Calibri"/>
                <a:sym typeface="Wingdings"/>
              </a:rPr>
              <a:t></a:t>
            </a:r>
            <a:endParaRPr lang="de-DE" dirty="0" smtClean="0">
              <a:latin typeface="Calibri"/>
              <a:cs typeface="Calibri"/>
            </a:endParaRP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17</a:t>
            </a:fld>
            <a:endParaRPr lang="de-DE" dirty="0"/>
          </a:p>
        </p:txBody>
      </p:sp>
    </p:spTree>
  </p:cSld>
  <p:clrMapOvr>
    <a:masterClrMapping/>
  </p:clrMapOvr>
  <p:transition>
    <p:cut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a:bodyPr>
          <a:lstStyle/>
          <a:p>
            <a:pPr algn="l"/>
            <a:r>
              <a:rPr lang="de-DE" dirty="0" smtClean="0">
                <a:latin typeface="Calibri"/>
                <a:cs typeface="Calibri"/>
              </a:rPr>
              <a:t>Meine persönlichen Beweggründe</a:t>
            </a:r>
            <a:endParaRPr lang="de-DE" dirty="0">
              <a:latin typeface="Calibri"/>
              <a:cs typeface="Calibri"/>
            </a:endParaRPr>
          </a:p>
        </p:txBody>
      </p:sp>
      <p:sp>
        <p:nvSpPr>
          <p:cNvPr id="26" name="Inhaltsplatzhalter 25"/>
          <p:cNvSpPr>
            <a:spLocks noGrp="1"/>
          </p:cNvSpPr>
          <p:nvPr>
            <p:ph idx="1"/>
          </p:nvPr>
        </p:nvSpPr>
        <p:spPr>
          <a:xfrm>
            <a:off x="242529" y="1600200"/>
            <a:ext cx="8444271" cy="4308065"/>
          </a:xfrm>
        </p:spPr>
        <p:txBody>
          <a:bodyPr anchor="t">
            <a:normAutofit fontScale="85000" lnSpcReduction="20000"/>
          </a:bodyPr>
          <a:lstStyle/>
          <a:p>
            <a:pPr marL="0" indent="0">
              <a:buNone/>
            </a:pPr>
            <a:r>
              <a:rPr lang="de-CH" b="1" dirty="0" smtClean="0"/>
              <a:t>„</a:t>
            </a:r>
            <a:r>
              <a:rPr lang="de-CH" dirty="0" smtClean="0"/>
              <a:t>Bildung ist ein Thema, das uns alle betrifft. Lernen prägt und begleitet unser Leben, manchmal mit mehr, manchmal mit weniger Freude. Der Stellenwert der Bildung und Erziehung beeinflusst die Gesellschaft unserer Zukunft. Darum engagiere ich mich im Elternrat. Für mich ist eine konstruktive, offene und vernetzte Zusammenarbeit von Eltern und Schule zentral. Ich bin der festen Überzeugung, dass so die besten Rahmenbedingungen für die Kinder geschaffen werden können.</a:t>
            </a:r>
            <a:r>
              <a:rPr lang="de-CH" b="1" dirty="0" smtClean="0"/>
              <a:t>“</a:t>
            </a:r>
            <a:r>
              <a:rPr lang="de-CH" dirty="0" smtClean="0"/>
              <a:t> </a:t>
            </a:r>
            <a:endParaRPr lang="de-DE" dirty="0" smtClean="0"/>
          </a:p>
          <a:p>
            <a:pPr marL="0" indent="0">
              <a:buNone/>
            </a:pPr>
            <a:r>
              <a:rPr lang="de-CH" dirty="0" smtClean="0"/>
              <a:t>Benjamin Pfäffli, Elternrat Primarstufe Bläsi</a:t>
            </a:r>
            <a:endParaRPr lang="de-CH" dirty="0" smtClean="0"/>
          </a:p>
          <a:p>
            <a:pPr marL="0" indent="0">
              <a:buNone/>
            </a:pPr>
            <a:r>
              <a:rPr lang="de-CH" dirty="0" smtClean="0">
                <a:latin typeface="Calibri"/>
                <a:cs typeface="Calibri"/>
              </a:rPr>
              <a:t>Quelle</a:t>
            </a:r>
            <a:r>
              <a:rPr lang="de-CH" dirty="0" smtClean="0">
                <a:latin typeface="Calibri"/>
                <a:cs typeface="Calibri"/>
              </a:rPr>
              <a:t>: </a:t>
            </a:r>
            <a:r>
              <a:rPr lang="de-CH" dirty="0" smtClean="0">
                <a:latin typeface="Calibri"/>
                <a:cs typeface="Calibri"/>
              </a:rPr>
              <a:t>Wie geht Schule im Kleinbasel?</a:t>
            </a:r>
            <a:endParaRPr lang="de-DE" dirty="0" smtClean="0">
              <a:latin typeface="Calibri"/>
              <a:cs typeface="Calibri"/>
            </a:endParaRP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18</a:t>
            </a:fld>
            <a:endParaRPr lang="de-DE" dirty="0"/>
          </a:p>
        </p:txBody>
      </p:sp>
    </p:spTree>
  </p:cSld>
  <p:clrMapOvr>
    <a:masterClrMapping/>
  </p:clrMapOvr>
  <p:transition>
    <p:cut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a:bodyPr>
          <a:lstStyle/>
          <a:p>
            <a:pPr algn="l"/>
            <a:r>
              <a:rPr lang="de-DE" dirty="0" smtClean="0">
                <a:latin typeface="Calibri"/>
                <a:cs typeface="Calibri"/>
              </a:rPr>
              <a:t>Sonstiges</a:t>
            </a:r>
            <a:endParaRPr lang="de-DE" dirty="0">
              <a:latin typeface="Calibri"/>
              <a:cs typeface="Calibri"/>
            </a:endParaRPr>
          </a:p>
        </p:txBody>
      </p:sp>
      <p:sp>
        <p:nvSpPr>
          <p:cNvPr id="26" name="Inhaltsplatzhalter 25"/>
          <p:cNvSpPr>
            <a:spLocks noGrp="1"/>
          </p:cNvSpPr>
          <p:nvPr>
            <p:ph idx="1"/>
          </p:nvPr>
        </p:nvSpPr>
        <p:spPr>
          <a:xfrm>
            <a:off x="242529" y="1107440"/>
            <a:ext cx="8444271" cy="4800825"/>
          </a:xfrm>
        </p:spPr>
        <p:txBody>
          <a:bodyPr anchor="t">
            <a:normAutofit fontScale="47500" lnSpcReduction="20000"/>
          </a:bodyPr>
          <a:lstStyle/>
          <a:p>
            <a:pPr marL="0" indent="0">
              <a:buNone/>
            </a:pPr>
            <a:r>
              <a:rPr lang="de-DE" dirty="0" smtClean="0">
                <a:latin typeface="Calibri"/>
                <a:cs typeface="Calibri"/>
              </a:rPr>
              <a:t>Amtsdauer: 1 Jahr (Wiederwahl möglich).</a:t>
            </a:r>
          </a:p>
          <a:p>
            <a:pPr marL="0" indent="0">
              <a:buNone/>
            </a:pPr>
            <a:endParaRPr lang="de-DE" dirty="0" smtClean="0">
              <a:latin typeface="Calibri"/>
              <a:cs typeface="Calibri"/>
            </a:endParaRPr>
          </a:p>
          <a:p>
            <a:pPr marL="514350" indent="-514350">
              <a:buNone/>
            </a:pPr>
            <a:r>
              <a:rPr lang="de-DE" dirty="0" err="1" smtClean="0">
                <a:latin typeface="Calibri"/>
                <a:cs typeface="Calibri"/>
              </a:rPr>
              <a:t>ER</a:t>
            </a:r>
            <a:r>
              <a:rPr lang="de-DE" dirty="0" err="1" smtClean="0">
                <a:latin typeface="Calibri"/>
                <a:cs typeface="Calibri"/>
              </a:rPr>
              <a:t>-</a:t>
            </a:r>
            <a:r>
              <a:rPr lang="de-DE" dirty="0" err="1" smtClean="0">
                <a:latin typeface="Calibri"/>
                <a:cs typeface="Calibri"/>
              </a:rPr>
              <a:t>Sitzung</a:t>
            </a:r>
            <a:r>
              <a:rPr lang="de-DE" dirty="0" err="1" smtClean="0">
                <a:latin typeface="Calibri"/>
                <a:cs typeface="Calibri"/>
              </a:rPr>
              <a:t>sdaten</a:t>
            </a:r>
            <a:r>
              <a:rPr lang="de-DE" dirty="0" smtClean="0">
                <a:latin typeface="Calibri"/>
                <a:cs typeface="Calibri"/>
              </a:rPr>
              <a:t> </a:t>
            </a:r>
            <a:r>
              <a:rPr lang="de-DE" dirty="0" smtClean="0">
                <a:latin typeface="Calibri"/>
                <a:cs typeface="Calibri"/>
              </a:rPr>
              <a:t>im SJ </a:t>
            </a:r>
            <a:r>
              <a:rPr lang="de-DE" dirty="0" smtClean="0">
                <a:latin typeface="Calibri"/>
                <a:cs typeface="Calibri"/>
              </a:rPr>
              <a:t>2014/</a:t>
            </a:r>
            <a:r>
              <a:rPr lang="de-DE" dirty="0" smtClean="0">
                <a:latin typeface="Calibri"/>
                <a:cs typeface="Calibri"/>
              </a:rPr>
              <a:t>15:</a:t>
            </a:r>
          </a:p>
          <a:p>
            <a:pPr marL="514350" indent="-514350">
              <a:buNone/>
            </a:pPr>
            <a:r>
              <a:rPr lang="de-CH" b="1" i="1" dirty="0" smtClean="0"/>
              <a:t>2. 25.11.2014</a:t>
            </a:r>
            <a:endParaRPr lang="de-DE" b="1" i="1" dirty="0" smtClean="0"/>
          </a:p>
          <a:p>
            <a:pPr marL="514350" indent="-514350">
              <a:buNone/>
            </a:pPr>
            <a:r>
              <a:rPr lang="de-CH" b="1" i="1" dirty="0" smtClean="0"/>
              <a:t>3. 12.02.2015</a:t>
            </a:r>
            <a:endParaRPr lang="de-DE" b="1" i="1" dirty="0" smtClean="0"/>
          </a:p>
          <a:p>
            <a:pPr>
              <a:buNone/>
            </a:pPr>
            <a:r>
              <a:rPr lang="de-CH" b="1" i="1" dirty="0" smtClean="0"/>
              <a:t>4. 19.05.2015</a:t>
            </a:r>
            <a:endParaRPr lang="de-DE" b="1" i="1" dirty="0" smtClean="0"/>
          </a:p>
          <a:p>
            <a:pPr marL="514350" indent="-514350">
              <a:buNone/>
            </a:pPr>
            <a:r>
              <a:rPr lang="de-DE" b="1" i="1" dirty="0" smtClean="0">
                <a:latin typeface="Calibri"/>
                <a:cs typeface="Calibri"/>
              </a:rPr>
              <a:t>Jeweils um </a:t>
            </a:r>
            <a:r>
              <a:rPr lang="de-DE" b="1" i="1" dirty="0" smtClean="0">
                <a:latin typeface="Calibri"/>
                <a:cs typeface="Calibri"/>
              </a:rPr>
              <a:t>20.00 </a:t>
            </a:r>
            <a:r>
              <a:rPr lang="de-DE" b="1" i="1" dirty="0" smtClean="0">
                <a:latin typeface="Calibri"/>
                <a:cs typeface="Calibri"/>
              </a:rPr>
              <a:t>Uhr</a:t>
            </a:r>
            <a:r>
              <a:rPr lang="de-DE" b="1" i="1" dirty="0" smtClean="0">
                <a:latin typeface="Calibri"/>
                <a:cs typeface="Calibri"/>
              </a:rPr>
              <a:t> an der Hammerstrasse </a:t>
            </a:r>
            <a:r>
              <a:rPr lang="de-DE" b="1" i="1" dirty="0" smtClean="0">
                <a:latin typeface="Calibri"/>
                <a:cs typeface="Calibri"/>
              </a:rPr>
              <a:t>150, 4057 Basel</a:t>
            </a:r>
          </a:p>
          <a:p>
            <a:pPr marL="0" indent="0">
              <a:buNone/>
            </a:pPr>
            <a:endParaRPr lang="de-DE" dirty="0" smtClean="0">
              <a:latin typeface="Calibri"/>
              <a:cs typeface="Calibri"/>
            </a:endParaRPr>
          </a:p>
          <a:p>
            <a:pPr marL="0" indent="0">
              <a:buNone/>
            </a:pPr>
            <a:r>
              <a:rPr lang="de-DE" dirty="0" smtClean="0">
                <a:latin typeface="Calibri"/>
                <a:cs typeface="Calibri"/>
              </a:rPr>
              <a:t>Weitere Informationen unter:</a:t>
            </a:r>
          </a:p>
          <a:p>
            <a:pPr>
              <a:buNone/>
            </a:pPr>
            <a:r>
              <a:rPr lang="de-CH" u="sng" dirty="0" smtClean="0">
                <a:hlinkClick r:id="rId3"/>
              </a:rPr>
              <a:t>schulen.edubs.ch/ps/blaesi/elternrat</a:t>
            </a:r>
            <a:endParaRPr lang="de-DE" dirty="0" smtClean="0"/>
          </a:p>
          <a:p>
            <a:pPr>
              <a:buNone/>
            </a:pPr>
            <a:r>
              <a:rPr lang="de-CH" u="sng" dirty="0" smtClean="0">
                <a:hlinkClick r:id="rId4"/>
              </a:rPr>
              <a:t>http://www.facebook.com/elternratblaesi</a:t>
            </a:r>
            <a:r>
              <a:rPr lang="de-DE" dirty="0" smtClean="0"/>
              <a:t> </a:t>
            </a:r>
            <a:endParaRPr lang="de-DE" dirty="0" smtClean="0">
              <a:latin typeface="Calibri"/>
              <a:cs typeface="Calibri"/>
            </a:endParaRPr>
          </a:p>
          <a:p>
            <a:pPr>
              <a:buNone/>
            </a:pPr>
            <a:endParaRPr lang="de-DE" dirty="0" smtClean="0">
              <a:latin typeface="Calibri"/>
              <a:cs typeface="Calibri"/>
            </a:endParaRPr>
          </a:p>
          <a:p>
            <a:pPr>
              <a:buNone/>
            </a:pPr>
            <a:r>
              <a:rPr lang="de-DE" dirty="0" smtClean="0">
                <a:latin typeface="Calibri"/>
                <a:cs typeface="Calibri"/>
              </a:rPr>
              <a:t>Kontakt:</a:t>
            </a:r>
          </a:p>
          <a:p>
            <a:pPr>
              <a:buNone/>
            </a:pPr>
            <a:r>
              <a:rPr lang="de-DE" b="1" dirty="0" smtClean="0">
                <a:latin typeface="Calibri"/>
                <a:cs typeface="Calibri"/>
              </a:rPr>
              <a:t>Elternrat Bläsi</a:t>
            </a:r>
          </a:p>
          <a:p>
            <a:pPr>
              <a:buNone/>
            </a:pPr>
            <a:r>
              <a:rPr lang="de-DE" dirty="0" smtClean="0">
                <a:latin typeface="Calibri"/>
                <a:cs typeface="Calibri"/>
              </a:rPr>
              <a:t>c/o PS Bläsi</a:t>
            </a:r>
          </a:p>
          <a:p>
            <a:pPr>
              <a:buNone/>
            </a:pPr>
            <a:r>
              <a:rPr lang="de-DE" dirty="0" smtClean="0">
                <a:latin typeface="Calibri"/>
                <a:cs typeface="Calibri"/>
              </a:rPr>
              <a:t>Müllheimerstrasse 94</a:t>
            </a:r>
          </a:p>
          <a:p>
            <a:pPr>
              <a:buNone/>
            </a:pPr>
            <a:r>
              <a:rPr lang="de-DE" dirty="0" smtClean="0">
                <a:latin typeface="Calibri"/>
                <a:cs typeface="Calibri"/>
              </a:rPr>
              <a:t>4057 Basel</a:t>
            </a:r>
          </a:p>
          <a:p>
            <a:pPr>
              <a:buNone/>
            </a:pPr>
            <a:r>
              <a:rPr lang="de-DE" dirty="0" smtClean="0">
                <a:latin typeface="Calibri"/>
                <a:cs typeface="Calibri"/>
              </a:rPr>
              <a:t>E-Mail: </a:t>
            </a:r>
            <a:r>
              <a:rPr lang="de-DE" u="sng" dirty="0" smtClean="0">
                <a:hlinkClick r:id="rId5"/>
              </a:rPr>
              <a:t>elternratblaesi@gmail.com</a:t>
            </a:r>
            <a:r>
              <a:rPr lang="de-DE" dirty="0" smtClean="0"/>
              <a:t> </a:t>
            </a:r>
            <a:endParaRPr lang="de-DE" b="1" dirty="0" smtClean="0"/>
          </a:p>
          <a:p>
            <a:pPr>
              <a:buNone/>
            </a:pPr>
            <a:endParaRPr lang="de-DE" b="1" dirty="0" smtClean="0"/>
          </a:p>
          <a:p>
            <a:pPr algn="r">
              <a:buNone/>
            </a:pPr>
            <a:r>
              <a:rPr lang="de-DE" b="1" dirty="0" smtClean="0"/>
              <a:t>VIELEN DANK </a:t>
            </a:r>
            <a:r>
              <a:rPr lang="de-DE" b="1" smtClean="0"/>
              <a:t>FÜR</a:t>
            </a:r>
            <a:r>
              <a:rPr lang="de-DE" b="1" smtClean="0"/>
              <a:t> </a:t>
            </a:r>
            <a:r>
              <a:rPr lang="de-DE" b="1" smtClean="0"/>
              <a:t>DIE </a:t>
            </a:r>
            <a:r>
              <a:rPr lang="de-DE" b="1" smtClean="0"/>
              <a:t>AUFMERKSAMKEIT</a:t>
            </a:r>
            <a:r>
              <a:rPr lang="de-DE" b="1" dirty="0" smtClean="0"/>
              <a:t>!</a:t>
            </a:r>
            <a:endParaRPr lang="de-DE" dirty="0" smtClean="0"/>
          </a:p>
          <a:p>
            <a:pPr marL="0" indent="0">
              <a:buNone/>
              <a:tabLst>
                <a:tab pos="263525" algn="l"/>
              </a:tabLst>
            </a:pPr>
            <a:endParaRPr lang="de-DE" dirty="0" smtClean="0">
              <a:latin typeface="Calibri"/>
              <a:cs typeface="Calibri"/>
            </a:endParaRP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6"/>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19</a:t>
            </a:fld>
            <a:endParaRPr lang="de-DE" dirty="0"/>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a:bodyPr>
          <a:lstStyle/>
          <a:p>
            <a:pPr algn="l"/>
            <a:r>
              <a:rPr lang="de-DE" dirty="0" smtClean="0">
                <a:latin typeface="Calibri"/>
                <a:cs typeface="Calibri"/>
              </a:rPr>
              <a:t>Zu meiner Person...</a:t>
            </a:r>
            <a:endParaRPr lang="de-DE" dirty="0">
              <a:latin typeface="Calibri"/>
              <a:cs typeface="Calibri"/>
            </a:endParaRPr>
          </a:p>
        </p:txBody>
      </p:sp>
      <p:sp>
        <p:nvSpPr>
          <p:cNvPr id="26" name="Inhaltsplatzhalter 25"/>
          <p:cNvSpPr>
            <a:spLocks noGrp="1"/>
          </p:cNvSpPr>
          <p:nvPr>
            <p:ph idx="1"/>
          </p:nvPr>
        </p:nvSpPr>
        <p:spPr>
          <a:xfrm>
            <a:off x="242529" y="1600200"/>
            <a:ext cx="8444271" cy="4308065"/>
          </a:xfrm>
        </p:spPr>
        <p:txBody>
          <a:bodyPr anchor="t">
            <a:normAutofit lnSpcReduction="10000"/>
          </a:bodyPr>
          <a:lstStyle/>
          <a:p>
            <a:pPr marL="0" indent="0"/>
            <a:r>
              <a:rPr lang="de-DE" dirty="0" smtClean="0"/>
              <a:t> 	Benjamin Pfäffli</a:t>
            </a:r>
          </a:p>
          <a:p>
            <a:pPr marL="0" indent="0"/>
            <a:r>
              <a:rPr lang="de-DE" dirty="0" smtClean="0"/>
              <a:t> </a:t>
            </a:r>
            <a:r>
              <a:rPr lang="de-DE" dirty="0" smtClean="0"/>
              <a:t>	Betreuer im </a:t>
            </a:r>
            <a:r>
              <a:rPr lang="de-DE" dirty="0" err="1" smtClean="0"/>
              <a:t>s</a:t>
            </a:r>
            <a:r>
              <a:rPr lang="de-DE" dirty="0" err="1" smtClean="0"/>
              <a:t>oz.-päd</a:t>
            </a:r>
            <a:r>
              <a:rPr lang="de-DE" dirty="0" smtClean="0"/>
              <a:t>. Bereich (Stiftung Haus 	</a:t>
            </a:r>
            <a:r>
              <a:rPr lang="de-DE" dirty="0" err="1" smtClean="0"/>
              <a:t>Spalen</a:t>
            </a:r>
            <a:r>
              <a:rPr lang="de-DE" dirty="0" smtClean="0"/>
              <a:t>)</a:t>
            </a:r>
            <a:endParaRPr lang="de-DE" dirty="0" smtClean="0"/>
          </a:p>
          <a:p>
            <a:pPr marL="0" indent="0"/>
            <a:r>
              <a:rPr lang="de-DE" dirty="0" smtClean="0"/>
              <a:t> 	Vater von</a:t>
            </a:r>
            <a:r>
              <a:rPr lang="de-DE" dirty="0" smtClean="0"/>
              <a:t> 3 </a:t>
            </a:r>
            <a:r>
              <a:rPr lang="de-DE" dirty="0" smtClean="0"/>
              <a:t>Söhnen</a:t>
            </a:r>
          </a:p>
          <a:p>
            <a:pPr marL="0" indent="0">
              <a:buNone/>
            </a:pPr>
            <a:r>
              <a:rPr lang="de-DE" dirty="0" smtClean="0"/>
              <a:t> 	 (Schule, </a:t>
            </a:r>
            <a:r>
              <a:rPr lang="de-DE" dirty="0" smtClean="0"/>
              <a:t>Kindergarten)</a:t>
            </a:r>
            <a:endParaRPr lang="de-DE" dirty="0" smtClean="0"/>
          </a:p>
          <a:p>
            <a:pPr marL="0" indent="0"/>
            <a:r>
              <a:rPr lang="de-DE" dirty="0" smtClean="0"/>
              <a:t> 	Elterndelegierter (Mitglied des Elternrates)</a:t>
            </a:r>
          </a:p>
          <a:p>
            <a:pPr marL="0" indent="0">
              <a:buNone/>
            </a:pPr>
            <a:r>
              <a:rPr lang="de-DE" dirty="0" smtClean="0"/>
              <a:t>	Mitglied des Elternratsvorstandes</a:t>
            </a:r>
          </a:p>
          <a:p>
            <a:pPr marL="0" indent="0">
              <a:buNone/>
              <a:tabLst>
                <a:tab pos="447675" algn="l"/>
              </a:tabLst>
            </a:pPr>
            <a:r>
              <a:rPr lang="de-DE" dirty="0" smtClean="0"/>
              <a:t>	Schulrat</a:t>
            </a: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2</a:t>
            </a:fld>
            <a:endParaRPr lang="de-DE" dirty="0"/>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444271" cy="1143000"/>
          </a:xfrm>
        </p:spPr>
        <p:txBody>
          <a:bodyPr anchor="t">
            <a:normAutofit fontScale="90000"/>
          </a:bodyPr>
          <a:lstStyle/>
          <a:p>
            <a:pPr algn="l"/>
            <a:r>
              <a:rPr lang="de-DE" dirty="0" smtClean="0">
                <a:latin typeface="Calibri"/>
                <a:cs typeface="Calibri"/>
              </a:rPr>
              <a:t>Gliederung Elterndelegierte (ED) -&gt; ER</a:t>
            </a:r>
            <a:endParaRPr lang="de-DE" dirty="0">
              <a:latin typeface="Calibri"/>
              <a:cs typeface="Calibri"/>
            </a:endParaRP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3</a:t>
            </a:fld>
            <a:endParaRPr lang="de-DE" dirty="0"/>
          </a:p>
        </p:txBody>
      </p:sp>
      <p:graphicFrame>
        <p:nvGraphicFramePr>
          <p:cNvPr id="11" name="Inhaltsplatzhalter 10"/>
          <p:cNvGraphicFramePr>
            <a:graphicFrameLocks noGrp="1"/>
          </p:cNvGraphicFramePr>
          <p:nvPr>
            <p:ph idx="1"/>
          </p:nvPr>
        </p:nvGraphicFramePr>
        <p:xfrm>
          <a:off x="457200" y="1600201"/>
          <a:ext cx="8229600" cy="4318000"/>
        </p:xfrm>
        <a:graphic>
          <a:graphicData uri="http://schemas.openxmlformats.org/drawingml/2006/diagram">
            <a:relIds xmlns:dgm="http://schemas.openxmlformats.org/drawingml/2006/diagram" xmlns:r="http://schemas.openxmlformats.org/officeDocument/2006/relationships" r:dm="rId4" r:lo="rId5" r:qs="rId6" r:cs="rId7"/>
          </a:graphicData>
        </a:graphic>
      </p:graphicFrame>
      <p:graphicFrame>
        <p:nvGraphicFramePr>
          <p:cNvPr id="7" name="Diagramm 6"/>
          <p:cNvGraphicFramePr/>
          <p:nvPr/>
        </p:nvGraphicFramePr>
        <p:xfrm>
          <a:off x="242529" y="1397000"/>
          <a:ext cx="8444271" cy="4241800"/>
        </p:xfrm>
        <a:graphic>
          <a:graphicData uri="http://schemas.openxmlformats.org/drawingml/2006/diagram">
            <a:relIds xmlns:dgm="http://schemas.openxmlformats.org/drawingml/2006/diagram" xmlns:r="http://schemas.openxmlformats.org/officeDocument/2006/relationships" r:dm="rId9" r:lo="rId10" r:qs="rId11" r:cs="rId12"/>
          </a:graphicData>
        </a:graphic>
      </p:graphicFrame>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1"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Graphic spid="11" grpId="1">
        <p:bldAsOne/>
      </p:bldGraphic>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444271" cy="1143000"/>
          </a:xfrm>
        </p:spPr>
        <p:txBody>
          <a:bodyPr anchor="t"/>
          <a:lstStyle/>
          <a:p>
            <a:pPr algn="l"/>
            <a:r>
              <a:rPr lang="de-DE" dirty="0" smtClean="0">
                <a:latin typeface="Calibri"/>
                <a:cs typeface="Calibri"/>
              </a:rPr>
              <a:t>Zusammensetzung ER</a:t>
            </a:r>
            <a:endParaRPr lang="de-DE" dirty="0">
              <a:latin typeface="Calibri"/>
              <a:cs typeface="Calibri"/>
            </a:endParaRP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4</a:t>
            </a:fld>
            <a:endParaRPr lang="de-DE" dirty="0"/>
          </a:p>
        </p:txBody>
      </p:sp>
      <p:graphicFrame>
        <p:nvGraphicFramePr>
          <p:cNvPr id="11" name="Inhaltsplatzhalter 10"/>
          <p:cNvGraphicFramePr>
            <a:graphicFrameLocks noGrp="1"/>
          </p:cNvGraphicFramePr>
          <p:nvPr>
            <p:ph idx="1"/>
          </p:nvPr>
        </p:nvGraphicFramePr>
        <p:xfrm>
          <a:off x="457200" y="1600201"/>
          <a:ext cx="8229600" cy="4318000"/>
        </p:xfrm>
        <a:graphic>
          <a:graphicData uri="http://schemas.openxmlformats.org/drawingml/2006/diagram">
            <a:relIds xmlns:dgm="http://schemas.openxmlformats.org/drawingml/2006/diagram" xmlns:r="http://schemas.openxmlformats.org/officeDocument/2006/relationships" r:dm="rId4" r:lo="rId5" r:qs="rId6" r:cs="rId7"/>
          </a:graphicData>
        </a:graphic>
      </p:graphicFrame>
      <p:graphicFrame>
        <p:nvGraphicFramePr>
          <p:cNvPr id="7" name="Diagramm 6"/>
          <p:cNvGraphicFramePr/>
          <p:nvPr/>
        </p:nvGraphicFramePr>
        <p:xfrm>
          <a:off x="242529" y="1397000"/>
          <a:ext cx="8444271" cy="4241800"/>
        </p:xfrm>
        <a:graphic>
          <a:graphicData uri="http://schemas.openxmlformats.org/drawingml/2006/diagram">
            <a:relIds xmlns:dgm="http://schemas.openxmlformats.org/drawingml/2006/diagram" xmlns:r="http://schemas.openxmlformats.org/officeDocument/2006/relationships" r:dm="rId9" r:lo="rId10" r:qs="rId11" r:cs="rId12"/>
          </a:graphicData>
        </a:graphic>
      </p:graphicFrame>
      <p:graphicFrame>
        <p:nvGraphicFramePr>
          <p:cNvPr id="9" name="Diagramm 8"/>
          <p:cNvGraphicFramePr/>
          <p:nvPr/>
        </p:nvGraphicFramePr>
        <p:xfrm>
          <a:off x="242529" y="1397000"/>
          <a:ext cx="8444271" cy="4064000"/>
        </p:xfrm>
        <a:graphic>
          <a:graphicData uri="http://schemas.openxmlformats.org/drawingml/2006/chart">
            <c:chart xmlns:c="http://schemas.openxmlformats.org/drawingml/2006/chart" xmlns:r="http://schemas.openxmlformats.org/officeDocument/2006/relationships" r:id="rId14"/>
          </a:graphicData>
        </a:graphic>
      </p:graphicFrame>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1"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Graphic spid="11" grpId="1">
        <p:bldAsOne/>
      </p:bldGraphic>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444271" cy="1143000"/>
          </a:xfrm>
        </p:spPr>
        <p:txBody>
          <a:bodyPr anchor="t">
            <a:normAutofit/>
          </a:bodyPr>
          <a:lstStyle/>
          <a:p>
            <a:pPr algn="l"/>
            <a:r>
              <a:rPr lang="de-DE" dirty="0" smtClean="0">
                <a:latin typeface="Calibri"/>
                <a:cs typeface="Calibri"/>
              </a:rPr>
              <a:t>Zusammensetzung Schulrat (SR)</a:t>
            </a:r>
            <a:endParaRPr lang="de-DE" dirty="0">
              <a:latin typeface="Calibri"/>
              <a:cs typeface="Calibri"/>
            </a:endParaRP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5</a:t>
            </a:fld>
            <a:endParaRPr lang="de-DE" dirty="0"/>
          </a:p>
        </p:txBody>
      </p:sp>
      <p:graphicFrame>
        <p:nvGraphicFramePr>
          <p:cNvPr id="11" name="Inhaltsplatzhalter 10"/>
          <p:cNvGraphicFramePr>
            <a:graphicFrameLocks noGrp="1"/>
          </p:cNvGraphicFramePr>
          <p:nvPr>
            <p:ph idx="1"/>
          </p:nvPr>
        </p:nvGraphicFramePr>
        <p:xfrm>
          <a:off x="457200" y="1600201"/>
          <a:ext cx="8229600" cy="4318000"/>
        </p:xfrm>
        <a:graphic>
          <a:graphicData uri="http://schemas.openxmlformats.org/drawingml/2006/diagram">
            <a:relIds xmlns:dgm="http://schemas.openxmlformats.org/drawingml/2006/diagram" xmlns:r="http://schemas.openxmlformats.org/officeDocument/2006/relationships" r:dm="rId4" r:lo="rId5" r:qs="rId6" r:cs="rId7"/>
          </a:graphicData>
        </a:graphic>
      </p:graphicFrame>
      <p:graphicFrame>
        <p:nvGraphicFramePr>
          <p:cNvPr id="13" name="Diagramm 12"/>
          <p:cNvGraphicFramePr/>
          <p:nvPr/>
        </p:nvGraphicFramePr>
        <p:xfrm>
          <a:off x="242529" y="1397000"/>
          <a:ext cx="8444271" cy="4064000"/>
        </p:xfrm>
        <a:graphic>
          <a:graphicData uri="http://schemas.openxmlformats.org/drawingml/2006/diagram">
            <a:relIds xmlns:dgm="http://schemas.openxmlformats.org/drawingml/2006/diagram" xmlns:r="http://schemas.openxmlformats.org/officeDocument/2006/relationships" r:dm="rId9" r:lo="rId10" r:qs="rId11" r:cs="rId12"/>
          </a:graphicData>
        </a:graphic>
      </p:graphicFrame>
      <p:graphicFrame>
        <p:nvGraphicFramePr>
          <p:cNvPr id="14" name="Diagramm 13"/>
          <p:cNvGraphicFramePr/>
          <p:nvPr/>
        </p:nvGraphicFramePr>
        <p:xfrm>
          <a:off x="242529" y="1397000"/>
          <a:ext cx="8444271" cy="4064000"/>
        </p:xfrm>
        <a:graphic>
          <a:graphicData uri="http://schemas.openxmlformats.org/drawingml/2006/diagram">
            <a:relIds xmlns:dgm="http://schemas.openxmlformats.org/drawingml/2006/diagram" xmlns:r="http://schemas.openxmlformats.org/officeDocument/2006/relationships" r:dm="rId14" r:lo="rId15" r:qs="rId16" r:cs="rId17"/>
          </a:graphicData>
        </a:graphic>
      </p:graphicFrame>
      <p:sp>
        <p:nvSpPr>
          <p:cNvPr id="15" name="Textfeld 14"/>
          <p:cNvSpPr txBox="1"/>
          <p:nvPr/>
        </p:nvSpPr>
        <p:spPr>
          <a:xfrm>
            <a:off x="242529" y="5461000"/>
            <a:ext cx="5518495" cy="646331"/>
          </a:xfrm>
          <a:prstGeom prst="rect">
            <a:avLst/>
          </a:prstGeom>
          <a:noFill/>
        </p:spPr>
        <p:txBody>
          <a:bodyPr wrap="none" rtlCol="0">
            <a:spAutoFit/>
          </a:bodyPr>
          <a:lstStyle/>
          <a:p>
            <a:r>
              <a:rPr lang="de-DE" dirty="0" smtClean="0"/>
              <a:t>4 SR-Sitzungen/ SJ</a:t>
            </a:r>
          </a:p>
          <a:p>
            <a:r>
              <a:rPr lang="de-DE" dirty="0" smtClean="0"/>
              <a:t>SL-Büro Bläsischulhaus, Müllheimerstrasse 94, 4057 Basel</a:t>
            </a:r>
            <a:endParaRPr lang="de-DE"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1"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Graphic spid="11" grpId="1">
        <p:bldAsOne/>
      </p:bldGraphic>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a:bodyPr>
          <a:lstStyle/>
          <a:p>
            <a:pPr algn="l"/>
            <a:r>
              <a:rPr lang="de-DE" dirty="0" smtClean="0">
                <a:latin typeface="Calibri"/>
                <a:cs typeface="Calibri"/>
              </a:rPr>
              <a:t>Aufgaben des SR (gem. Verordnung)</a:t>
            </a:r>
            <a:endParaRPr lang="de-DE" dirty="0">
              <a:latin typeface="Calibri"/>
              <a:cs typeface="Calibri"/>
            </a:endParaRPr>
          </a:p>
        </p:txBody>
      </p:sp>
      <p:sp>
        <p:nvSpPr>
          <p:cNvPr id="26" name="Inhaltsplatzhalter 25"/>
          <p:cNvSpPr>
            <a:spLocks noGrp="1"/>
          </p:cNvSpPr>
          <p:nvPr>
            <p:ph idx="1"/>
          </p:nvPr>
        </p:nvSpPr>
        <p:spPr>
          <a:xfrm>
            <a:off x="242529" y="1600200"/>
            <a:ext cx="8444271" cy="4308065"/>
          </a:xfrm>
        </p:spPr>
        <p:txBody>
          <a:bodyPr anchor="t">
            <a:normAutofit fontScale="47500" lnSpcReduction="20000"/>
          </a:bodyPr>
          <a:lstStyle/>
          <a:p>
            <a:pPr marL="0" indent="0">
              <a:tabLst>
                <a:tab pos="182563" algn="l"/>
              </a:tabLst>
            </a:pPr>
            <a:r>
              <a:rPr lang="de-DE" b="1" dirty="0" smtClean="0"/>
              <a:t> 	Der SR bildet die Brücke zwischen Schule und Öffentlichkeit. D.h. den Austausch pflegen, Dialog 	fördern zwischen allen Beteiligten der Schule, Kommunikation nach innen (Schule) und nach </a:t>
            </a:r>
            <a:r>
              <a:rPr lang="de-DE" b="1" dirty="0" err="1" smtClean="0"/>
              <a:t>aussen</a:t>
            </a:r>
            <a:r>
              <a:rPr lang="de-DE" b="1" dirty="0" smtClean="0"/>
              <a:t> 	(Gesellschaft).</a:t>
            </a:r>
          </a:p>
          <a:p>
            <a:pPr marL="0" indent="0">
              <a:buNone/>
              <a:tabLst>
                <a:tab pos="182563" algn="l"/>
              </a:tabLst>
            </a:pPr>
            <a:endParaRPr lang="de-DE" b="1" dirty="0" smtClean="0"/>
          </a:p>
          <a:p>
            <a:pPr marL="0" indent="0">
              <a:tabLst>
                <a:tab pos="182563" algn="l"/>
              </a:tabLst>
            </a:pPr>
            <a:r>
              <a:rPr lang="de-DE" b="1" dirty="0" smtClean="0"/>
              <a:t> 	Vermittlung bei die Schule betreffenden Problemen und Konflikten (intern/extern). Der SR wird erst 	aktiv, wenn er von einer betroffenen Person oder Organisation um Vermittlung ersucht wird. </a:t>
            </a:r>
            <a:r>
              <a:rPr lang="de-DE" b="1" dirty="0" err="1" smtClean="0"/>
              <a:t>D.h</a:t>
            </a:r>
            <a:r>
              <a:rPr lang="de-DE" b="1" dirty="0" smtClean="0"/>
              <a:t>, dass 	die Betroffenen zuvor Lösungen gesucht haben. Mit einer solchen Vermittlung müssen alle 	Betroffenen und die Schulleitung einverstanden sein.</a:t>
            </a:r>
          </a:p>
          <a:p>
            <a:pPr marL="0" indent="0">
              <a:buNone/>
              <a:tabLst>
                <a:tab pos="182563" algn="l"/>
              </a:tabLst>
            </a:pPr>
            <a:endParaRPr lang="de-DE" b="1" dirty="0" smtClean="0"/>
          </a:p>
          <a:p>
            <a:pPr marL="0" indent="0">
              <a:tabLst>
                <a:tab pos="182563" algn="l"/>
              </a:tabLst>
            </a:pPr>
            <a:r>
              <a:rPr lang="de-DE" b="1" dirty="0" smtClean="0"/>
              <a:t> 	Der SR genehmigt das Leitbild (pädagogisches Profil), welches von der Schulleitung und der 	Schulkonferenz erarbeitet wurde.</a:t>
            </a:r>
          </a:p>
          <a:p>
            <a:pPr marL="0" indent="0">
              <a:buNone/>
              <a:tabLst>
                <a:tab pos="182563" algn="l"/>
              </a:tabLst>
            </a:pPr>
            <a:endParaRPr lang="de-DE" b="1" dirty="0" smtClean="0"/>
          </a:p>
          <a:p>
            <a:pPr marL="0" indent="0">
              <a:tabLst>
                <a:tab pos="182563" algn="l"/>
              </a:tabLst>
            </a:pPr>
            <a:r>
              <a:rPr lang="de-DE" b="1" dirty="0" smtClean="0"/>
              <a:t> 	Die Hausordnung wird von der Schulleitung erlassen. Bei der Erarbeitung arbeiten die Schulkonferenz, 	die Schülerinnen und Schüler, sowie die Hauswart/innen mit.</a:t>
            </a:r>
          </a:p>
          <a:p>
            <a:pPr marL="0" indent="0">
              <a:buNone/>
              <a:tabLst>
                <a:tab pos="182563" algn="l"/>
              </a:tabLst>
            </a:pPr>
            <a:endParaRPr lang="de-DE" b="1" dirty="0" smtClean="0"/>
          </a:p>
          <a:p>
            <a:pPr marL="0" indent="0">
              <a:buNone/>
              <a:tabLst>
                <a:tab pos="182563" algn="l"/>
              </a:tabLst>
            </a:pPr>
            <a:r>
              <a:rPr lang="de-DE" b="1" dirty="0" smtClean="0"/>
              <a:t>Der Schulrat ist keine vorgesetzte Stelle der Schulleitung, hat auch keine Aufsichtspflicht!</a:t>
            </a:r>
          </a:p>
          <a:p>
            <a:pPr marL="0" indent="0">
              <a:buNone/>
              <a:tabLst>
                <a:tab pos="182563" algn="l"/>
              </a:tabLst>
            </a:pPr>
            <a:endParaRPr lang="de-DE" b="1" dirty="0" smtClean="0">
              <a:latin typeface="Calibri"/>
              <a:cs typeface="Calibri"/>
            </a:endParaRPr>
          </a:p>
          <a:p>
            <a:pPr marL="0" indent="0">
              <a:buNone/>
              <a:tabLst>
                <a:tab pos="182563" algn="l"/>
              </a:tabLst>
            </a:pPr>
            <a:r>
              <a:rPr lang="de-DE" b="1" dirty="0" smtClean="0">
                <a:latin typeface="Calibri"/>
                <a:cs typeface="Calibri"/>
              </a:rPr>
              <a:t>Weitere </a:t>
            </a:r>
            <a:r>
              <a:rPr lang="de-DE" b="1" dirty="0" smtClean="0">
                <a:cs typeface="Calibri"/>
              </a:rPr>
              <a:t>Informationen unter:</a:t>
            </a:r>
          </a:p>
          <a:p>
            <a:pPr marL="0" indent="0">
              <a:buNone/>
              <a:tabLst>
                <a:tab pos="182563" algn="l"/>
              </a:tabLst>
            </a:pPr>
            <a:r>
              <a:rPr lang="de-DE" b="1" dirty="0" err="1" smtClean="0">
                <a:cs typeface="Calibri"/>
              </a:rPr>
              <a:t>http://www.ed-bs.ch/bildung/volksschulen/schulorganisation-und-adressen/schulrat</a:t>
            </a:r>
            <a:endParaRPr lang="de-DE" dirty="0" smtClean="0">
              <a:latin typeface="Calibri"/>
              <a:cs typeface="Calibri"/>
            </a:endParaRP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6</a:t>
            </a:fld>
            <a:endParaRPr lang="de-DE" dirty="0"/>
          </a:p>
        </p:txBody>
      </p:sp>
    </p:spTree>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a:bodyPr>
          <a:lstStyle/>
          <a:p>
            <a:pPr algn="l"/>
            <a:r>
              <a:rPr lang="de-DE" dirty="0" smtClean="0">
                <a:latin typeface="Calibri"/>
                <a:cs typeface="Calibri"/>
              </a:rPr>
              <a:t>Grundsätze ER</a:t>
            </a:r>
            <a:endParaRPr lang="de-DE" dirty="0">
              <a:latin typeface="Calibri"/>
              <a:cs typeface="Calibri"/>
            </a:endParaRPr>
          </a:p>
        </p:txBody>
      </p:sp>
      <p:sp>
        <p:nvSpPr>
          <p:cNvPr id="26" name="Inhaltsplatzhalter 25"/>
          <p:cNvSpPr>
            <a:spLocks noGrp="1"/>
          </p:cNvSpPr>
          <p:nvPr>
            <p:ph idx="1"/>
          </p:nvPr>
        </p:nvSpPr>
        <p:spPr>
          <a:xfrm>
            <a:off x="242529" y="1600200"/>
            <a:ext cx="8444271" cy="4308065"/>
          </a:xfrm>
        </p:spPr>
        <p:txBody>
          <a:bodyPr anchor="t">
            <a:normAutofit/>
          </a:bodyPr>
          <a:lstStyle/>
          <a:p>
            <a:pPr marL="0" indent="0">
              <a:tabLst>
                <a:tab pos="182563" algn="l"/>
              </a:tabLst>
            </a:pPr>
            <a:r>
              <a:rPr lang="de-DE" dirty="0" smtClean="0">
                <a:latin typeface="Calibri"/>
                <a:cs typeface="Calibri"/>
              </a:rPr>
              <a:t> Wohl der Kinder</a:t>
            </a:r>
          </a:p>
          <a:p>
            <a:pPr marL="0" indent="0">
              <a:tabLst>
                <a:tab pos="182563" algn="l"/>
              </a:tabLst>
            </a:pPr>
            <a:r>
              <a:rPr lang="de-DE" dirty="0" smtClean="0">
                <a:latin typeface="Calibri"/>
                <a:cs typeface="Calibri"/>
              </a:rPr>
              <a:t> Interessenvertretung</a:t>
            </a:r>
          </a:p>
          <a:p>
            <a:pPr marL="0" indent="0">
              <a:tabLst>
                <a:tab pos="182563" algn="l"/>
              </a:tabLst>
            </a:pPr>
            <a:r>
              <a:rPr lang="de-DE" dirty="0" smtClean="0">
                <a:latin typeface="Calibri"/>
                <a:cs typeface="Calibri"/>
              </a:rPr>
              <a:t> Partnerschaftliche Zusammenarbeit</a:t>
            </a:r>
          </a:p>
          <a:p>
            <a:pPr marL="0" indent="0">
              <a:tabLst>
                <a:tab pos="263525" algn="l"/>
              </a:tabLst>
            </a:pPr>
            <a:r>
              <a:rPr lang="de-DE" dirty="0" smtClean="0">
                <a:latin typeface="Calibri"/>
                <a:cs typeface="Calibri"/>
              </a:rPr>
              <a:t> Politisch, religiös, kulturell unabhängig und 		neutral</a:t>
            </a:r>
          </a:p>
          <a:p>
            <a:pPr marL="0" indent="0">
              <a:tabLst>
                <a:tab pos="182563" algn="l"/>
              </a:tabLst>
            </a:pPr>
            <a:r>
              <a:rPr lang="de-DE" dirty="0" smtClean="0">
                <a:latin typeface="Calibri"/>
                <a:cs typeface="Calibri"/>
              </a:rPr>
              <a:t> Ehrenamtlich/ freiwillig</a:t>
            </a: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7</a:t>
            </a:fld>
            <a:endParaRPr lang="de-DE" dirty="0"/>
          </a:p>
        </p:txBody>
      </p:sp>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a:bodyPr>
          <a:lstStyle/>
          <a:p>
            <a:pPr algn="l"/>
            <a:r>
              <a:rPr lang="de-DE" dirty="0" smtClean="0">
                <a:latin typeface="Calibri"/>
                <a:cs typeface="Calibri"/>
              </a:rPr>
              <a:t>Gesetzliche Grundlage</a:t>
            </a:r>
            <a:endParaRPr lang="de-DE" dirty="0">
              <a:latin typeface="Calibri"/>
              <a:cs typeface="Calibri"/>
            </a:endParaRPr>
          </a:p>
        </p:txBody>
      </p:sp>
      <p:sp>
        <p:nvSpPr>
          <p:cNvPr id="26" name="Inhaltsplatzhalter 25"/>
          <p:cNvSpPr>
            <a:spLocks noGrp="1"/>
          </p:cNvSpPr>
          <p:nvPr>
            <p:ph idx="1"/>
          </p:nvPr>
        </p:nvSpPr>
        <p:spPr>
          <a:xfrm>
            <a:off x="242529" y="1417638"/>
            <a:ext cx="8444271" cy="4490627"/>
          </a:xfrm>
        </p:spPr>
        <p:txBody>
          <a:bodyPr anchor="t">
            <a:normAutofit fontScale="55000" lnSpcReduction="20000"/>
          </a:bodyPr>
          <a:lstStyle/>
          <a:p>
            <a:pPr marL="0" indent="0">
              <a:tabLst>
                <a:tab pos="182563" algn="l"/>
              </a:tabLst>
            </a:pPr>
            <a:r>
              <a:rPr lang="de-DE" dirty="0" smtClean="0">
                <a:cs typeface="Calibri"/>
              </a:rPr>
              <a:t> Leitfaden des Erziehungsdepartements des Kantons Basel-Stadt</a:t>
            </a:r>
          </a:p>
          <a:p>
            <a:pPr marL="0" indent="0">
              <a:buNone/>
              <a:tabLst>
                <a:tab pos="182563" algn="l"/>
              </a:tabLst>
            </a:pPr>
            <a:r>
              <a:rPr lang="de-DE" dirty="0" smtClean="0">
                <a:cs typeface="Calibri"/>
              </a:rPr>
              <a:t>	vom 09. Juni 2010</a:t>
            </a:r>
          </a:p>
          <a:p>
            <a:pPr marL="0" indent="0">
              <a:buNone/>
              <a:tabLst>
                <a:tab pos="182563" algn="l"/>
              </a:tabLst>
            </a:pPr>
            <a:endParaRPr lang="de-DE" dirty="0" smtClean="0">
              <a:cs typeface="Calibri"/>
            </a:endParaRPr>
          </a:p>
          <a:p>
            <a:pPr marL="0" indent="0">
              <a:tabLst>
                <a:tab pos="182563" algn="l"/>
              </a:tabLst>
            </a:pPr>
            <a:r>
              <a:rPr lang="de-DE" dirty="0" smtClean="0">
                <a:latin typeface="Calibri"/>
                <a:cs typeface="Calibri"/>
              </a:rPr>
              <a:t> Volksschulgesetz vom 01. August 2009</a:t>
            </a:r>
          </a:p>
          <a:p>
            <a:pPr marL="0" indent="0">
              <a:buNone/>
              <a:tabLst>
                <a:tab pos="182563" algn="l"/>
              </a:tabLst>
            </a:pPr>
            <a:r>
              <a:rPr lang="de-DE" dirty="0" smtClean="0"/>
              <a:t>	Der </a:t>
            </a:r>
            <a:r>
              <a:rPr lang="de-CH" dirty="0" smtClean="0"/>
              <a:t>Elternrat "</a:t>
            </a:r>
            <a:r>
              <a:rPr lang="de-CH" i="1" dirty="0" smtClean="0"/>
              <a:t>kann sich mit Schulthemen befassen, welche die   	  	Erziehungsberechtigten und die Schülerinnen und Schüler betreffen, und sich 	als 	Ansprechpartner für die Schulleitung zur Verfügung stellen</a:t>
            </a:r>
            <a:r>
              <a:rPr lang="de-CH" dirty="0" smtClean="0"/>
              <a:t>“</a:t>
            </a:r>
          </a:p>
          <a:p>
            <a:pPr marL="0" indent="0">
              <a:buNone/>
              <a:tabLst>
                <a:tab pos="182563" algn="l"/>
              </a:tabLst>
            </a:pPr>
            <a:r>
              <a:rPr lang="de-CH" dirty="0" smtClean="0"/>
              <a:t>	(Schulgesetz 410.100, Artikel 91a). </a:t>
            </a:r>
            <a:endParaRPr lang="de-DE" dirty="0" smtClean="0">
              <a:latin typeface="Calibri"/>
              <a:cs typeface="Calibri"/>
            </a:endParaRPr>
          </a:p>
          <a:p>
            <a:pPr marL="0" indent="0">
              <a:buNone/>
              <a:tabLst>
                <a:tab pos="182563" algn="l"/>
              </a:tabLst>
            </a:pPr>
            <a:endParaRPr lang="de-DE" dirty="0" smtClean="0">
              <a:latin typeface="Calibri"/>
              <a:cs typeface="Calibri"/>
            </a:endParaRPr>
          </a:p>
          <a:p>
            <a:pPr marL="0" indent="0">
              <a:tabLst>
                <a:tab pos="182563" algn="l"/>
              </a:tabLst>
            </a:pPr>
            <a:r>
              <a:rPr lang="de-DE" dirty="0" smtClean="0">
                <a:latin typeface="Calibri"/>
                <a:cs typeface="Calibri"/>
              </a:rPr>
              <a:t> </a:t>
            </a:r>
            <a:r>
              <a:rPr lang="de-CH" dirty="0" smtClean="0"/>
              <a:t>Seit dem Schuljahr 2010/11 gibt es an allen Schulen im Kanton Basel-Stadt einen  	solchen Elternrat. Die Elternräte konstituieren sich selbst,</a:t>
            </a:r>
            <a:r>
              <a:rPr lang="de-DE" dirty="0" smtClean="0"/>
              <a:t> </a:t>
            </a:r>
            <a:r>
              <a:rPr lang="de-CH" dirty="0" smtClean="0"/>
              <a:t>d. h. alle 	haben sich eine 	Geschäftsordnung gegeben. </a:t>
            </a:r>
            <a:endParaRPr lang="de-DE" dirty="0" smtClean="0"/>
          </a:p>
          <a:p>
            <a:pPr marL="0" indent="0">
              <a:buNone/>
              <a:tabLst>
                <a:tab pos="182563" algn="l"/>
              </a:tabLst>
            </a:pPr>
            <a:endParaRPr lang="de-CH" dirty="0" smtClean="0"/>
          </a:p>
          <a:p>
            <a:pPr marL="0" indent="0">
              <a:tabLst>
                <a:tab pos="182563" algn="l"/>
              </a:tabLst>
            </a:pPr>
            <a:r>
              <a:rPr lang="de-CH" dirty="0" smtClean="0"/>
              <a:t> Verbriefte Rechte hat der Elternrat nicht, aber er versammelt interessierte und 	engagierte Eltern. Es kommt also darauf an, was </a:t>
            </a:r>
            <a:r>
              <a:rPr lang="de-CH" b="1" dirty="0" smtClean="0"/>
              <a:t>wir</a:t>
            </a:r>
            <a:r>
              <a:rPr lang="de-CH" dirty="0" smtClean="0"/>
              <a:t> aus dem Elternrat machen!</a:t>
            </a:r>
          </a:p>
          <a:p>
            <a:pPr marL="0" indent="0">
              <a:tabLst>
                <a:tab pos="182563" algn="l"/>
              </a:tabLst>
            </a:pPr>
            <a:endParaRPr lang="de-CH" dirty="0" smtClean="0"/>
          </a:p>
          <a:p>
            <a:pPr marL="0" indent="0"/>
            <a:r>
              <a:rPr lang="de-CH" dirty="0" smtClean="0"/>
              <a:t> Eine neue Verordnung von Seiten des Regierungsrates ist in Arbeit.</a:t>
            </a:r>
            <a:endParaRPr lang="de-DE" dirty="0" smtClean="0"/>
          </a:p>
          <a:p>
            <a:pPr marL="0" indent="0">
              <a:tabLst>
                <a:tab pos="182563" algn="l"/>
              </a:tabLst>
            </a:pPr>
            <a:endParaRPr lang="de-DE" dirty="0" smtClean="0">
              <a:latin typeface="Calibri"/>
              <a:cs typeface="Calibri"/>
            </a:endParaRPr>
          </a:p>
          <a:p>
            <a:pPr marL="0" indent="0">
              <a:buNone/>
              <a:tabLst>
                <a:tab pos="182563" algn="l"/>
              </a:tabLst>
            </a:pPr>
            <a:endParaRPr lang="de-DE" dirty="0" smtClean="0">
              <a:latin typeface="Calibri"/>
              <a:cs typeface="Calibri"/>
            </a:endParaRP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8</a:t>
            </a:fld>
            <a:endParaRPr lang="de-DE" dirty="0"/>
          </a:p>
        </p:txBody>
      </p:sp>
    </p:spTree>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F00"/>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5" name="Titel 24"/>
          <p:cNvSpPr>
            <a:spLocks noGrp="1"/>
          </p:cNvSpPr>
          <p:nvPr>
            <p:ph type="title"/>
          </p:nvPr>
        </p:nvSpPr>
        <p:spPr>
          <a:xfrm>
            <a:off x="242529" y="274638"/>
            <a:ext cx="8679497" cy="1143000"/>
          </a:xfrm>
        </p:spPr>
        <p:txBody>
          <a:bodyPr anchor="t">
            <a:normAutofit/>
          </a:bodyPr>
          <a:lstStyle/>
          <a:p>
            <a:pPr algn="l"/>
            <a:r>
              <a:rPr lang="de-DE" dirty="0" smtClean="0">
                <a:latin typeface="Calibri"/>
                <a:cs typeface="Calibri"/>
              </a:rPr>
              <a:t>Aufgaben ED (Klassenebene)</a:t>
            </a:r>
            <a:endParaRPr lang="de-DE" dirty="0">
              <a:latin typeface="Calibri"/>
              <a:cs typeface="Calibri"/>
            </a:endParaRPr>
          </a:p>
        </p:txBody>
      </p:sp>
      <p:sp>
        <p:nvSpPr>
          <p:cNvPr id="26" name="Inhaltsplatzhalter 25"/>
          <p:cNvSpPr>
            <a:spLocks noGrp="1"/>
          </p:cNvSpPr>
          <p:nvPr>
            <p:ph idx="1"/>
          </p:nvPr>
        </p:nvSpPr>
        <p:spPr>
          <a:xfrm>
            <a:off x="242529" y="1600200"/>
            <a:ext cx="8444271" cy="4308065"/>
          </a:xfrm>
        </p:spPr>
        <p:txBody>
          <a:bodyPr anchor="t">
            <a:normAutofit/>
          </a:bodyPr>
          <a:lstStyle/>
          <a:p>
            <a:pPr marL="0" indent="0">
              <a:tabLst>
                <a:tab pos="263525" algn="l"/>
              </a:tabLst>
            </a:pPr>
            <a:r>
              <a:rPr lang="de-DE" dirty="0" smtClean="0">
                <a:latin typeface="Calibri"/>
                <a:cs typeface="Calibri"/>
              </a:rPr>
              <a:t> Projekte und Anlässe in Zusammenarbeit mit LP</a:t>
            </a:r>
          </a:p>
          <a:p>
            <a:pPr marL="0" indent="0">
              <a:tabLst>
                <a:tab pos="263525" algn="l"/>
              </a:tabLst>
            </a:pPr>
            <a:r>
              <a:rPr lang="de-DE" dirty="0" smtClean="0">
                <a:latin typeface="Calibri"/>
                <a:cs typeface="Calibri"/>
              </a:rPr>
              <a:t> Kommunikation, Austausch und 	Informationsfluss (Eltern, ER, LP)</a:t>
            </a:r>
          </a:p>
          <a:p>
            <a:pPr marL="0" indent="0">
              <a:tabLst>
                <a:tab pos="263525" algn="l"/>
              </a:tabLst>
            </a:pPr>
            <a:r>
              <a:rPr lang="de-DE" dirty="0" smtClean="0">
                <a:latin typeface="Calibri"/>
                <a:cs typeface="Calibri"/>
              </a:rPr>
              <a:t> Vernetzung, Hilfestellung und Vermittlung</a:t>
            </a:r>
          </a:p>
        </p:txBody>
      </p:sp>
      <p:sp>
        <p:nvSpPr>
          <p:cNvPr id="33" name="Fußzeilenplatzhalter 32"/>
          <p:cNvSpPr>
            <a:spLocks noGrp="1"/>
          </p:cNvSpPr>
          <p:nvPr>
            <p:ph type="ftr" sz="quarter" idx="11"/>
          </p:nvPr>
        </p:nvSpPr>
        <p:spPr>
          <a:xfrm>
            <a:off x="242529" y="6062664"/>
            <a:ext cx="8679497" cy="658812"/>
          </a:xfrm>
        </p:spPr>
        <p:txBody>
          <a:bodyPr/>
          <a:lstStyle/>
          <a:p>
            <a:r>
              <a:rPr lang="de-DE" dirty="0" smtClean="0"/>
              <a:t>Benjamin Pfäffli</a:t>
            </a:r>
          </a:p>
          <a:p>
            <a:r>
              <a:rPr lang="de-DE" dirty="0" smtClean="0"/>
              <a:t>Stand</a:t>
            </a:r>
            <a:r>
              <a:rPr lang="de-DE" dirty="0" smtClean="0"/>
              <a:t>: 02. Oktober 2014</a:t>
            </a:r>
            <a:r>
              <a:rPr lang="de-DE" dirty="0" smtClean="0"/>
              <a:t>       </a:t>
            </a:r>
            <a:endParaRPr lang="de-DE" dirty="0"/>
          </a:p>
        </p:txBody>
      </p:sp>
      <p:pic>
        <p:nvPicPr>
          <p:cNvPr id="3074" name="Picture 2"/>
          <p:cNvPicPr>
            <a:picLocks noChangeAspect="1" noChangeArrowheads="1"/>
          </p:cNvPicPr>
          <p:nvPr/>
        </p:nvPicPr>
        <p:blipFill>
          <a:blip r:embed="rId3"/>
          <a:srcRect/>
          <a:stretch>
            <a:fillRect/>
          </a:stretch>
        </p:blipFill>
        <p:spPr bwMode="auto">
          <a:xfrm>
            <a:off x="242529" y="6062663"/>
            <a:ext cx="1866900" cy="658812"/>
          </a:xfrm>
          <a:prstGeom prst="rect">
            <a:avLst/>
          </a:prstGeom>
          <a:solidFill>
            <a:srgbClr val="FFFFFF"/>
          </a:solidFill>
          <a:ln w="9525">
            <a:noFill/>
            <a:miter lim="800000"/>
            <a:headEnd/>
            <a:tailEnd/>
          </a:ln>
        </p:spPr>
      </p:pic>
      <p:sp>
        <p:nvSpPr>
          <p:cNvPr id="35" name="Foliennummernplatzhalter 34"/>
          <p:cNvSpPr>
            <a:spLocks noGrp="1"/>
          </p:cNvSpPr>
          <p:nvPr>
            <p:ph type="sldNum" sz="quarter" idx="12"/>
          </p:nvPr>
        </p:nvSpPr>
        <p:spPr>
          <a:xfrm>
            <a:off x="6553200" y="6126162"/>
            <a:ext cx="2133600" cy="595313"/>
          </a:xfrm>
        </p:spPr>
        <p:txBody>
          <a:bodyPr/>
          <a:lstStyle/>
          <a:p>
            <a:fld id="{AE3FA916-37EA-F343-AB1C-69E20DB3DD54}" type="slidenum">
              <a:rPr lang="de-DE" smtClean="0"/>
              <a:pPr/>
              <a:t>9</a:t>
            </a:fld>
            <a:endParaRPr lang="de-DE" dirty="0"/>
          </a:p>
        </p:txBody>
      </p:sp>
    </p:spTree>
  </p:cSld>
  <p:clrMapOvr>
    <a:masterClrMapping/>
  </p:clrMapOvr>
  <p:transition>
    <p:cut thruBlk="1"/>
  </p:transition>
  <p:timing>
    <p:tnLst>
      <p:par>
        <p:cT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1517</Words>
  <Application>Microsoft Macintosh PowerPoint</Application>
  <PresentationFormat>Bildschirmpräsentation (4:3)</PresentationFormat>
  <Paragraphs>228</Paragraphs>
  <Slides>19</Slides>
  <Notes>19</Notes>
  <HiddenSlides>0</HiddenSlides>
  <MMClips>0</MMClips>
  <ScaleCrop>false</ScaleCrop>
  <HeadingPairs>
    <vt:vector size="4" baseType="variant">
      <vt:variant>
        <vt:lpstr>Entwurfsvorlage</vt:lpstr>
      </vt:variant>
      <vt:variant>
        <vt:i4>1</vt:i4>
      </vt:variant>
      <vt:variant>
        <vt:lpstr>Folientitel</vt:lpstr>
      </vt:variant>
      <vt:variant>
        <vt:i4>19</vt:i4>
      </vt:variant>
    </vt:vector>
  </HeadingPairs>
  <TitlesOfParts>
    <vt:vector size="20" baseType="lpstr">
      <vt:lpstr>Office-Design</vt:lpstr>
      <vt:lpstr>Was macht der Elternrat?</vt:lpstr>
      <vt:lpstr>Zu meiner Person...</vt:lpstr>
      <vt:lpstr>Gliederung Elterndelegierte (ED) -&gt; ER</vt:lpstr>
      <vt:lpstr>Zusammensetzung ER</vt:lpstr>
      <vt:lpstr>Zusammensetzung Schulrat (SR)</vt:lpstr>
      <vt:lpstr>Aufgaben des SR (gem. Verordnung)</vt:lpstr>
      <vt:lpstr>Grundsätze ER</vt:lpstr>
      <vt:lpstr>Gesetzliche Grundlage</vt:lpstr>
      <vt:lpstr>Aufgaben ED (Klassenebene)</vt:lpstr>
      <vt:lpstr>Zusammenarbeit Eltern/LP</vt:lpstr>
      <vt:lpstr>Beschwerdeablauf</vt:lpstr>
      <vt:lpstr>Beschwerdeablauf</vt:lpstr>
      <vt:lpstr>Beschwerdeformular (1/2)</vt:lpstr>
      <vt:lpstr>Beschwerdeformular (2/2)</vt:lpstr>
      <vt:lpstr>Aufgaben ED (Ebene ER)</vt:lpstr>
      <vt:lpstr>Für was ist der ER/ ED nicht zuständig?</vt:lpstr>
      <vt:lpstr>Voraussetzungen</vt:lpstr>
      <vt:lpstr>Meine persönlichen Beweggründe</vt:lpstr>
      <vt:lpstr>Sonstiges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macht der Elternrat?</dc:title>
  <dc:creator>Benjamin Pfäffli</dc:creator>
  <cp:lastModifiedBy>Benjamin Pfäffli</cp:lastModifiedBy>
  <cp:revision>20</cp:revision>
  <dcterms:created xsi:type="dcterms:W3CDTF">2014-10-02T13:58:31Z</dcterms:created>
  <dcterms:modified xsi:type="dcterms:W3CDTF">2014-10-02T14:52:07Z</dcterms:modified>
</cp:coreProperties>
</file>