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70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20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278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099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837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475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41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86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890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680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42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539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19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8720-0792-49E4-BA97-83F5E70194C8}" type="datetimeFigureOut">
              <a:rPr lang="de-CH" smtClean="0"/>
              <a:t>16.05.22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78B0D-5FF3-41D6-A1AC-3979BD8F0E6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261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de-CH" dirty="0"/>
              <a:t>Bildungslandschaft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803" y="2540000"/>
            <a:ext cx="3334535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2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Rückblick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Kick-off mit interessierten Eltern</a:t>
            </a:r>
          </a:p>
          <a:p>
            <a:r>
              <a:rPr lang="de-CH" dirty="0"/>
              <a:t>Vernetzungstreffen</a:t>
            </a:r>
          </a:p>
          <a:p>
            <a:r>
              <a:rPr lang="de-CH" dirty="0" err="1"/>
              <a:t>QuaKiGo</a:t>
            </a:r>
            <a:r>
              <a:rPr lang="de-CH" dirty="0"/>
              <a:t>-Event mit Nähanlass</a:t>
            </a:r>
          </a:p>
        </p:txBody>
      </p:sp>
    </p:spTree>
    <p:extLst>
      <p:ext uri="{BB962C8B-B14F-4D97-AF65-F5344CB8AC3E}">
        <p14:creationId xmlns:p14="http://schemas.microsoft.com/office/powerpoint/2010/main" val="70686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Termine Schuljahr 2022/23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CH" dirty="0"/>
              <a:t>15.08.2022 09.30h-11.45h	Elterncafé </a:t>
            </a:r>
          </a:p>
          <a:p>
            <a:r>
              <a:rPr lang="de-CH" dirty="0"/>
              <a:t>24.09.2022 10.00h-12.00h	1. </a:t>
            </a:r>
            <a:r>
              <a:rPr lang="de-CH" dirty="0" err="1"/>
              <a:t>QuaKiGo</a:t>
            </a:r>
            <a:r>
              <a:rPr lang="de-CH" dirty="0"/>
              <a:t> 	Markt der Möglichkeiten</a:t>
            </a:r>
          </a:p>
          <a:p>
            <a:r>
              <a:rPr lang="de-CH" dirty="0"/>
              <a:t>26.10.2022 08.00h-12.15h	Miteinandertag</a:t>
            </a:r>
          </a:p>
          <a:p>
            <a:r>
              <a:rPr lang="de-CH" dirty="0"/>
              <a:t>11.11.2022			Schweizerische Erzählnacht</a:t>
            </a:r>
          </a:p>
          <a:p>
            <a:r>
              <a:rPr lang="de-CH" dirty="0"/>
              <a:t>26.11.2022 10.00h-12.00h	2. QuaKiGo Event Spielsamstag</a:t>
            </a:r>
          </a:p>
          <a:p>
            <a:r>
              <a:rPr lang="de-CH" dirty="0"/>
              <a:t>04.02.2023 10.00h-12.00h	3. QuaKiGo Event Spielsamstag</a:t>
            </a:r>
          </a:p>
          <a:p>
            <a:r>
              <a:rPr lang="de-CH" dirty="0"/>
              <a:t>25.03.2023			Velo Putz- und </a:t>
            </a:r>
            <a:r>
              <a:rPr lang="de-CH" dirty="0" err="1"/>
              <a:t>Flicktag</a:t>
            </a:r>
            <a:endParaRPr lang="de-CH" dirty="0"/>
          </a:p>
          <a:p>
            <a:r>
              <a:rPr lang="de-CH" dirty="0"/>
              <a:t>29.04.2023			4. QuaKiGo Event Spielsamstag</a:t>
            </a:r>
          </a:p>
          <a:p>
            <a:r>
              <a:rPr lang="de-CH" dirty="0"/>
              <a:t>24.05.2023			Schweizerischer Vorlesetag</a:t>
            </a:r>
          </a:p>
          <a:p>
            <a:r>
              <a:rPr lang="de-CH" dirty="0"/>
              <a:t>03.06.2023			TS Sommerfest</a:t>
            </a:r>
          </a:p>
          <a:p>
            <a:r>
              <a:rPr lang="de-CH" dirty="0"/>
              <a:t>14.08.2023			Elterncafé		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4169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Elternabend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Elterndelegierte berichten von den Projekten an der Schule und  fragen um Mithilfe an.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CH" dirty="0">
                <a:sym typeface="Wingdings" panose="05000000000000000000" pitchFamily="2" charset="2"/>
              </a:rPr>
              <a:t> Termine für 1. Treffen im neuen Schuljahr sollten bekannt sein</a:t>
            </a:r>
          </a:p>
          <a:p>
            <a:pPr>
              <a:buFont typeface="Wingdings" panose="05000000000000000000" pitchFamily="2" charset="2"/>
              <a:buChar char="à"/>
            </a:pPr>
            <a:endParaRPr lang="de-CH" dirty="0">
              <a:sym typeface="Wingdings" panose="05000000000000000000" pitchFamily="2" charset="2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800" dirty="0">
                <a:sym typeface="Wingdings" panose="05000000000000000000" pitchFamily="2" charset="2"/>
              </a:rPr>
              <a:t>Ideen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800" dirty="0">
                <a:sym typeface="Wingdings" panose="05000000000000000000" pitchFamily="2" charset="2"/>
              </a:rPr>
              <a:t>Mithilfe Vorlesetag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800" dirty="0">
                <a:sym typeface="Wingdings" panose="05000000000000000000" pitchFamily="2" charset="2"/>
              </a:rPr>
              <a:t>Spracheltern (Brückenbauerinnen)</a:t>
            </a:r>
            <a:endParaRPr lang="de-CH" sz="28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278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Informationen</a:t>
            </a:r>
            <a:br>
              <a:rPr lang="de-CH" dirty="0"/>
            </a:br>
            <a:r>
              <a:rPr lang="de-CH" dirty="0"/>
              <a:t>der Schulleitung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4025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Ukrainische Kinder am Standort Gotthelf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5 KG-Kinder</a:t>
            </a:r>
          </a:p>
          <a:p>
            <a:r>
              <a:rPr lang="de-CH" dirty="0"/>
              <a:t>6 PS-Kinder</a:t>
            </a:r>
          </a:p>
          <a:p>
            <a:r>
              <a:rPr lang="de-CH" dirty="0"/>
              <a:t>Einstiegsgruppe mit ukrainischer </a:t>
            </a:r>
            <a:r>
              <a:rPr lang="de-CH" dirty="0" err="1"/>
              <a:t>DaZ</a:t>
            </a:r>
            <a:r>
              <a:rPr lang="de-CH" dirty="0"/>
              <a:t>-Lehrperson</a:t>
            </a:r>
          </a:p>
          <a:p>
            <a:r>
              <a:rPr lang="de-CH" dirty="0"/>
              <a:t>Zu einer Stammklasse zugeteilt</a:t>
            </a:r>
          </a:p>
          <a:p>
            <a:r>
              <a:rPr lang="de-CH" dirty="0"/>
              <a:t>In Absprache Unterricht in Stammklasse (Sport, …)</a:t>
            </a:r>
          </a:p>
          <a:p>
            <a:r>
              <a:rPr lang="de-CH" dirty="0"/>
              <a:t>Unterstützung durch </a:t>
            </a:r>
            <a:r>
              <a:rPr lang="de-CH" dirty="0" err="1"/>
              <a:t>DaZ</a:t>
            </a:r>
            <a:r>
              <a:rPr lang="de-CH" dirty="0"/>
              <a:t>- und SHP-Lehrpersonen vom Standort</a:t>
            </a:r>
          </a:p>
        </p:txBody>
      </p:sp>
    </p:spTree>
    <p:extLst>
      <p:ext uri="{BB962C8B-B14F-4D97-AF65-F5344CB8AC3E}">
        <p14:creationId xmlns:p14="http://schemas.microsoft.com/office/powerpoint/2010/main" val="296548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Vergangene Termine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Verkleidungstag und Tanzfest 1.-3.</a:t>
            </a:r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962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Termine bis Sommer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TS-Sommerfest am 21.05.2022</a:t>
            </a:r>
          </a:p>
          <a:p>
            <a:r>
              <a:rPr lang="de-CH" dirty="0"/>
              <a:t>Sportvormittage in div. Kindergärten</a:t>
            </a:r>
          </a:p>
          <a:p>
            <a:r>
              <a:rPr lang="de-CH" dirty="0"/>
              <a:t>Sportstag 4.-6. Klassen 31.05.2022 (02.06.2022)</a:t>
            </a:r>
          </a:p>
          <a:p>
            <a:r>
              <a:rPr lang="de-CH" dirty="0"/>
              <a:t>Sportstag 1.-3. Klassen 09.06.2022 (16.06.2022)</a:t>
            </a:r>
          </a:p>
          <a:p>
            <a:r>
              <a:rPr lang="de-CH" dirty="0"/>
              <a:t>Letzter Schultag 01.07.2022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352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Fragen an die Schulleitung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71725"/>
            <a:ext cx="10515600" cy="3292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20000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895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Macintosh PowerPoint</Application>
  <PresentationFormat>Breitbild</PresentationFormat>
  <Paragraphs>42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Office</vt:lpstr>
      <vt:lpstr>Bildungslandschaft</vt:lpstr>
      <vt:lpstr>Rückblick</vt:lpstr>
      <vt:lpstr>Termine Schuljahr 2022/23</vt:lpstr>
      <vt:lpstr>Elternabend</vt:lpstr>
      <vt:lpstr>Informationen der Schulleitung</vt:lpstr>
      <vt:lpstr>Ukrainische Kinder am Standort Gotthelf</vt:lpstr>
      <vt:lpstr>Vergangene Termine</vt:lpstr>
      <vt:lpstr>Termine bis Sommer</vt:lpstr>
      <vt:lpstr>Fragen an die Schulleitung</vt:lpstr>
    </vt:vector>
  </TitlesOfParts>
  <Company>Erziehungsdepartement Basel-Stadt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UserName</dc:creator>
  <cp:lastModifiedBy>Primo Lino</cp:lastModifiedBy>
  <cp:revision>16</cp:revision>
  <dcterms:created xsi:type="dcterms:W3CDTF">2022-05-16T06:25:48Z</dcterms:created>
  <dcterms:modified xsi:type="dcterms:W3CDTF">2022-05-16T19:19:40Z</dcterms:modified>
</cp:coreProperties>
</file>