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5" r:id="rId13"/>
    <p:sldId id="273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5" r:id="rId22"/>
    <p:sldId id="283" r:id="rId23"/>
    <p:sldId id="284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CH" smtClean="0"/>
              <a:t>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2B854-DDC8-4838-A7CA-6493F4F1D487}" type="datetimeFigureOut">
              <a:rPr lang="de-CH" smtClean="0"/>
              <a:t>22.08.2022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D1754-A674-4B21-B656-6F52FA598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77302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CH" smtClean="0"/>
              <a:t>E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DA85C-914C-4869-9A06-10C0242DA170}" type="datetimeFigureOut">
              <a:rPr lang="de-CH" smtClean="0"/>
              <a:t>22.08.2022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D0361-50F9-4926-9C80-83A09BB7DBE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421788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smtClean="0">
              <a:latin typeface="Arial" panose="020B0604020202020204" pitchFamily="34" charset="0"/>
            </a:endParaRPr>
          </a:p>
        </p:txBody>
      </p:sp>
      <p:sp>
        <p:nvSpPr>
          <p:cNvPr id="553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3425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3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115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35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07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79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51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23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12B270-6BC7-4C87-A6ED-48F7E2425D56}" type="slidenum">
              <a:rPr lang="de-CH" altLang="de-DE"/>
              <a:pPr eaLnBrk="1" hangingPunct="1">
                <a:spcBef>
                  <a:spcPct val="0"/>
                </a:spcBef>
              </a:pPr>
              <a:t>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13540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3425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3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115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35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07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79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51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23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9F9456-ABCC-4131-B547-996E06721130}" type="slidenum">
              <a:rPr lang="de-CH" altLang="de-DE"/>
              <a:pPr eaLnBrk="1" hangingPunct="1">
                <a:spcBef>
                  <a:spcPct val="0"/>
                </a:spcBef>
              </a:pPr>
              <a:t>12</a:t>
            </a:fld>
            <a:endParaRPr lang="de-CH" altLang="de-DE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1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3425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3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115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35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07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79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51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23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FB0E66-A0D2-4D40-B638-ADC1F000E7AB}" type="slidenum">
              <a:rPr lang="de-CH" altLang="de-DE"/>
              <a:pPr eaLnBrk="1" hangingPunct="1">
                <a:spcBef>
                  <a:spcPct val="0"/>
                </a:spcBef>
              </a:pPr>
              <a:t>13</a:t>
            </a:fld>
            <a:endParaRPr lang="de-CH" altLang="de-DE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41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3425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3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115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35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07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79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51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23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C41DA4-5993-432B-8D97-2CD43C653317}" type="slidenum">
              <a:rPr lang="en-US" altLang="de-DE"/>
              <a:pPr eaLnBrk="1" hangingPunct="1">
                <a:spcBef>
                  <a:spcPct val="0"/>
                </a:spcBef>
              </a:pPr>
              <a:t>17</a:t>
            </a:fld>
            <a:endParaRPr lang="en-US" altLang="de-DE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CH" altLang="de-DE" sz="2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6555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altLang="de-DE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3425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3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115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35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07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79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51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23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BD761F-CC1E-482B-BA11-FD74C24F0353}" type="slidenum">
              <a:rPr lang="en-GB" altLang="de-DE"/>
              <a:pPr eaLnBrk="1" hangingPunct="1">
                <a:spcBef>
                  <a:spcPct val="0"/>
                </a:spcBef>
              </a:pPr>
              <a:t>18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248717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696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DC203B-27AF-4DB2-9E2C-23C980CC5FCC}" type="slidenum">
              <a:rPr lang="de-DE" altLang="de-DE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64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>
              <a:latin typeface="Arial" panose="020B0604020202020204" pitchFamily="34" charset="0"/>
            </a:endParaRPr>
          </a:p>
        </p:txBody>
      </p:sp>
      <p:sp>
        <p:nvSpPr>
          <p:cNvPr id="706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BC32CB-7FE2-4D08-8CEC-CF5746B9397B}" type="slidenum">
              <a:rPr lang="de-DE" altLang="de-DE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51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3425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3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115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35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07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79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51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23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50A08C-3C16-4DB3-A453-14D06E0463D5}" type="slidenum">
              <a:rPr lang="de-CH" altLang="de-DE"/>
              <a:pPr eaLnBrk="1" hangingPunct="1">
                <a:spcBef>
                  <a:spcPct val="0"/>
                </a:spcBef>
              </a:pPr>
              <a:t>22</a:t>
            </a:fld>
            <a:endParaRPr lang="de-CH" altLang="de-DE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de-DE" smtClean="0">
              <a:latin typeface="Arial" panose="020B0604020202020204" pitchFamily="34" charset="0"/>
            </a:endParaRPr>
          </a:p>
          <a:p>
            <a:pPr eaLnBrk="1" hangingPunct="1"/>
            <a:endParaRPr lang="de-CH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73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3425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03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115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358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07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79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51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2388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E65647-3706-4973-8088-77A98FBAA1C1}" type="slidenum">
              <a:rPr lang="de-CH" altLang="de-DE"/>
              <a:pPr eaLnBrk="1" hangingPunct="1">
                <a:spcBef>
                  <a:spcPct val="0"/>
                </a:spcBef>
              </a:pPr>
              <a:t>23</a:t>
            </a:fld>
            <a:endParaRPr lang="de-CH" altLang="de-DE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CH" altLang="de-DE" smtClean="0">
              <a:latin typeface="Arial" panose="020B0604020202020204" pitchFamily="34" charset="0"/>
            </a:endParaRPr>
          </a:p>
          <a:p>
            <a:pPr eaLnBrk="1" hangingPunct="1"/>
            <a:endParaRPr lang="de-CH" altLang="de-D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9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5B27-A966-4BD7-9FE9-D5A48774CC80}" type="datetime1">
              <a:rPr lang="de-CH" smtClean="0"/>
              <a:t>22.08.2022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045-96A5-4724-B814-0A2EE18BC0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663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17FE-527B-40DA-8357-D4891BC49C86}" type="datetime1">
              <a:rPr lang="de-CH" smtClean="0"/>
              <a:t>22.08.2022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045-96A5-4724-B814-0A2EE18BC0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50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53AD-2E77-4310-A065-85FBC80AC7AB}" type="datetime1">
              <a:rPr lang="de-CH" smtClean="0"/>
              <a:t>22.08.2022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045-96A5-4724-B814-0A2EE18BC0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596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8158-B490-4229-BF24-DD372FD522E4}" type="datetime1">
              <a:rPr lang="de-CH" smtClean="0"/>
              <a:t>22.08.2022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045-96A5-4724-B814-0A2EE18BC0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118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56F2-A19E-4A49-A70B-4D6AEE8DDF95}" type="datetime1">
              <a:rPr lang="de-CH" smtClean="0"/>
              <a:t>22.08.2022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045-96A5-4724-B814-0A2EE18BC0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71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81A3-8FE0-47A9-A4E2-DB204E2601A1}" type="datetime1">
              <a:rPr lang="de-CH" smtClean="0"/>
              <a:t>22.08.2022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045-96A5-4724-B814-0A2EE18BC0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015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1AB0-B123-4C48-B33C-4B30C5F53FEF}" type="datetime1">
              <a:rPr lang="de-CH" smtClean="0"/>
              <a:t>22.08.2022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045-96A5-4724-B814-0A2EE18BC0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717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9756D-B35F-4C83-88FE-905F6F269EAC}" type="datetime1">
              <a:rPr lang="de-CH" smtClean="0"/>
              <a:t>22.08.2022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045-96A5-4724-B814-0A2EE18BC0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637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560F-7392-4690-B48A-106B8D5CDB08}" type="datetime1">
              <a:rPr lang="de-CH" smtClean="0"/>
              <a:t>22.08.2022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045-96A5-4724-B814-0A2EE18BC0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168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F675-35BA-497E-8B78-A2E0FF65934D}" type="datetime1">
              <a:rPr lang="de-CH" smtClean="0"/>
              <a:t>22.08.2022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045-96A5-4724-B814-0A2EE18BC0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982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62C7-FF3C-4097-91F1-DD46F79B85C9}" type="datetime1">
              <a:rPr lang="de-CH" smtClean="0"/>
              <a:t>22.08.2022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8045-96A5-4724-B814-0A2EE18BC0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247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65000" b="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C2A9-57EA-4CCE-88D9-EA4D6F57B1BA}" type="datetime1">
              <a:rPr lang="de-CH" smtClean="0"/>
              <a:t>22.08.2022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28045-96A5-4724-B814-0A2EE18BC0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100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de-CH" altLang="de-DE" sz="1800" dirty="0"/>
          </a:p>
          <a:p>
            <a:pPr>
              <a:lnSpc>
                <a:spcPct val="80000"/>
              </a:lnSpc>
            </a:pPr>
            <a:r>
              <a:rPr lang="de-CH" altLang="de-DE" dirty="0"/>
              <a:t>Herzlich </a:t>
            </a:r>
          </a:p>
          <a:p>
            <a:pPr>
              <a:lnSpc>
                <a:spcPct val="80000"/>
              </a:lnSpc>
            </a:pPr>
            <a:r>
              <a:rPr lang="de-CH" altLang="de-DE" dirty="0" smtClean="0"/>
              <a:t>Willkommen !</a:t>
            </a:r>
            <a:endParaRPr lang="de-CH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51" y="2144713"/>
            <a:ext cx="3030538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52" y="2144713"/>
            <a:ext cx="299402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80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910214" y="2209354"/>
            <a:ext cx="6096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2000" b="1" dirty="0"/>
              <a:t>Im </a:t>
            </a:r>
            <a:r>
              <a:rPr lang="de-CH" sz="2000" b="1" dirty="0" smtClean="0"/>
              <a:t>Krankheitsfall</a:t>
            </a:r>
          </a:p>
          <a:p>
            <a:endParaRPr lang="de-CH" sz="2000" b="1" dirty="0" smtClean="0"/>
          </a:p>
          <a:p>
            <a:r>
              <a:rPr lang="de-CH" dirty="0" smtClean="0"/>
              <a:t>Bitte </a:t>
            </a:r>
            <a:r>
              <a:rPr lang="de-CH" dirty="0"/>
              <a:t>melden Sie ihr Kind direkt bei der LP ab.</a:t>
            </a:r>
          </a:p>
          <a:p>
            <a:r>
              <a:rPr lang="de-CH" dirty="0" smtClean="0"/>
              <a:t>Eine </a:t>
            </a:r>
            <a:r>
              <a:rPr lang="de-CH" dirty="0"/>
              <a:t>gute Möglichkeit ist über ein </a:t>
            </a:r>
            <a:r>
              <a:rPr lang="de-CH" dirty="0" err="1"/>
              <a:t>Gspähnli</a:t>
            </a:r>
            <a:r>
              <a:rPr lang="de-CH" dirty="0"/>
              <a:t>.</a:t>
            </a:r>
          </a:p>
          <a:p>
            <a:endParaRPr lang="de-CH" dirty="0"/>
          </a:p>
          <a:p>
            <a:r>
              <a:rPr lang="de-CH" sz="2000" b="1" dirty="0" smtClean="0"/>
              <a:t>Familienurlaub</a:t>
            </a:r>
          </a:p>
          <a:p>
            <a:endParaRPr lang="de-CH" sz="2000" b="1" dirty="0" smtClean="0"/>
          </a:p>
          <a:p>
            <a:r>
              <a:rPr lang="de-CH" dirty="0" smtClean="0"/>
              <a:t>2 </a:t>
            </a:r>
            <a:r>
              <a:rPr lang="de-CH" dirty="0"/>
              <a:t>Tage pro Schuljahr oder </a:t>
            </a:r>
          </a:p>
          <a:p>
            <a:r>
              <a:rPr lang="de-CH" dirty="0" smtClean="0"/>
              <a:t>12 </a:t>
            </a:r>
            <a:r>
              <a:rPr lang="de-CH" dirty="0"/>
              <a:t>Tage innerhalb der Primarschulzeit (6 Schuljahre)</a:t>
            </a:r>
          </a:p>
          <a:p>
            <a:r>
              <a:rPr lang="de-CH" dirty="0" smtClean="0"/>
              <a:t>immer </a:t>
            </a:r>
            <a:r>
              <a:rPr lang="de-CH" dirty="0"/>
              <a:t>frühzeitig (mind. 3 Tage vor dem Bezug) der Klassenlehrperson melden</a:t>
            </a:r>
          </a:p>
          <a:p>
            <a:endParaRPr lang="de-CH" dirty="0"/>
          </a:p>
          <a:p>
            <a:r>
              <a:rPr lang="de-CH" sz="2000" b="1" dirty="0" smtClean="0"/>
              <a:t>Urlaubsgesuche</a:t>
            </a:r>
          </a:p>
          <a:p>
            <a:endParaRPr lang="de-CH" sz="2000" b="1" dirty="0"/>
          </a:p>
          <a:p>
            <a:r>
              <a:rPr lang="de-CH" dirty="0" smtClean="0"/>
              <a:t>werden </a:t>
            </a:r>
            <a:r>
              <a:rPr lang="de-CH" dirty="0"/>
              <a:t>von der Schulleitung bearbeitet</a:t>
            </a:r>
          </a:p>
        </p:txBody>
      </p:sp>
      <p:sp>
        <p:nvSpPr>
          <p:cNvPr id="3" name="Rechteck 2"/>
          <p:cNvSpPr/>
          <p:nvPr/>
        </p:nvSpPr>
        <p:spPr>
          <a:xfrm>
            <a:off x="2910214" y="1201920"/>
            <a:ext cx="43922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>
                <a:latin typeface="+mj-lt"/>
              </a:rPr>
              <a:t>Absenzenregelung</a:t>
            </a:r>
          </a:p>
        </p:txBody>
      </p:sp>
    </p:spTree>
    <p:extLst>
      <p:ext uri="{BB962C8B-B14F-4D97-AF65-F5344CB8AC3E}">
        <p14:creationId xmlns:p14="http://schemas.microsoft.com/office/powerpoint/2010/main" val="283210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Schulbeginn_1505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350" y="2329733"/>
            <a:ext cx="5272087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2987350" y="1215119"/>
            <a:ext cx="23517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>
                <a:latin typeface="+mj-lt"/>
              </a:rPr>
              <a:t>Schulweg</a:t>
            </a:r>
          </a:p>
        </p:txBody>
      </p:sp>
    </p:spTree>
    <p:extLst>
      <p:ext uri="{BB962C8B-B14F-4D97-AF65-F5344CB8AC3E}">
        <p14:creationId xmlns:p14="http://schemas.microsoft.com/office/powerpoint/2010/main" val="13250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1547" y="1200695"/>
            <a:ext cx="2343411" cy="565150"/>
          </a:xfrm>
        </p:spPr>
        <p:txBody>
          <a:bodyPr>
            <a:noAutofit/>
          </a:bodyPr>
          <a:lstStyle/>
          <a:p>
            <a:pPr eaLnBrk="1" hangingPunct="1"/>
            <a:endParaRPr lang="de-CH" altLang="de-DE" dirty="0" smtClean="0"/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82016" y="2196927"/>
            <a:ext cx="39624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de-CH" altLang="de-DE" sz="1700" dirty="0"/>
          </a:p>
          <a:p>
            <a:pPr eaLnBrk="1" hangingPunct="1">
              <a:lnSpc>
                <a:spcPct val="80000"/>
              </a:lnSpc>
            </a:pPr>
            <a:r>
              <a:rPr lang="de-CH" altLang="de-DE" sz="2200" dirty="0"/>
              <a:t>Pflegt den Austausch zwischen Schule und Gesellschaft</a:t>
            </a:r>
          </a:p>
          <a:p>
            <a:pPr eaLnBrk="1" hangingPunct="1">
              <a:lnSpc>
                <a:spcPct val="80000"/>
              </a:lnSpc>
            </a:pPr>
            <a:endParaRPr lang="de-CH" altLang="de-DE" sz="2200" dirty="0"/>
          </a:p>
          <a:p>
            <a:pPr eaLnBrk="1" hangingPunct="1">
              <a:lnSpc>
                <a:spcPct val="80000"/>
              </a:lnSpc>
            </a:pPr>
            <a:r>
              <a:rPr lang="de-CH" altLang="de-DE" sz="2200" dirty="0"/>
              <a:t>Fördert den Dialog zwischen Schule und Externen</a:t>
            </a:r>
          </a:p>
          <a:p>
            <a:pPr eaLnBrk="1" hangingPunct="1">
              <a:lnSpc>
                <a:spcPct val="80000"/>
              </a:lnSpc>
            </a:pPr>
            <a:endParaRPr lang="de-CH" altLang="de-DE" sz="2200" dirty="0"/>
          </a:p>
          <a:p>
            <a:pPr eaLnBrk="1" hangingPunct="1">
              <a:lnSpc>
                <a:spcPct val="80000"/>
              </a:lnSpc>
            </a:pPr>
            <a:r>
              <a:rPr lang="de-CH" altLang="de-DE" sz="2200" dirty="0"/>
              <a:t>Macht Schulbesuche</a:t>
            </a:r>
          </a:p>
          <a:p>
            <a:pPr eaLnBrk="1" hangingPunct="1">
              <a:lnSpc>
                <a:spcPct val="80000"/>
              </a:lnSpc>
            </a:pPr>
            <a:endParaRPr lang="de-CH" altLang="de-DE" sz="2200" dirty="0"/>
          </a:p>
          <a:p>
            <a:pPr eaLnBrk="1" hangingPunct="1">
              <a:lnSpc>
                <a:spcPct val="80000"/>
              </a:lnSpc>
            </a:pPr>
            <a:r>
              <a:rPr lang="de-CH" altLang="de-DE" sz="2200" dirty="0"/>
              <a:t> Kann bei Konflikten vermitteln</a:t>
            </a:r>
          </a:p>
          <a:p>
            <a:pPr eaLnBrk="1" hangingPunct="1">
              <a:lnSpc>
                <a:spcPct val="80000"/>
              </a:lnSpc>
            </a:pPr>
            <a:endParaRPr lang="de-CH" altLang="de-DE" sz="19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CH" altLang="de-DE" sz="1900" dirty="0"/>
          </a:p>
          <a:p>
            <a:pPr eaLnBrk="1" hangingPunct="1">
              <a:lnSpc>
                <a:spcPct val="80000"/>
              </a:lnSpc>
            </a:pPr>
            <a:endParaRPr lang="de-CH" altLang="de-DE" sz="1700" dirty="0"/>
          </a:p>
        </p:txBody>
      </p:sp>
      <p:sp>
        <p:nvSpPr>
          <p:cNvPr id="40964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BBC5FE0-F59D-45D7-936B-59FC441D8272}" type="datetime1">
              <a:rPr lang="de-DE" altLang="de-DE" sz="10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22.08.2022</a:t>
            </a:fld>
            <a:endParaRPr lang="de-CH" altLang="de-DE" sz="1000">
              <a:solidFill>
                <a:schemeClr val="tx1"/>
              </a:solidFill>
            </a:endParaRPr>
          </a:p>
        </p:txBody>
      </p:sp>
      <p:pic>
        <p:nvPicPr>
          <p:cNvPr id="4096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3559" y="2196927"/>
            <a:ext cx="2879725" cy="3846512"/>
          </a:xfrm>
          <a:noFill/>
        </p:spPr>
      </p:pic>
    </p:spTree>
    <p:extLst>
      <p:ext uri="{BB962C8B-B14F-4D97-AF65-F5344CB8AC3E}">
        <p14:creationId xmlns:p14="http://schemas.microsoft.com/office/powerpoint/2010/main" val="1336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125538"/>
            <a:ext cx="39624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de-CH" altLang="de-DE" sz="1700"/>
          </a:p>
          <a:p>
            <a:pPr eaLnBrk="1" hangingPunct="1">
              <a:lnSpc>
                <a:spcPct val="80000"/>
              </a:lnSpc>
            </a:pPr>
            <a:r>
              <a:rPr lang="de-CH" altLang="de-DE" sz="2200"/>
              <a:t>Eine gute Schule, in der die Kinder gut lernen und Lehrpersonen gut arbeiten können. </a:t>
            </a:r>
          </a:p>
          <a:p>
            <a:pPr eaLnBrk="1" hangingPunct="1">
              <a:lnSpc>
                <a:spcPct val="80000"/>
              </a:lnSpc>
            </a:pPr>
            <a:endParaRPr lang="de-CH" altLang="de-DE" sz="2200"/>
          </a:p>
          <a:p>
            <a:pPr eaLnBrk="1" hangingPunct="1">
              <a:lnSpc>
                <a:spcPct val="80000"/>
              </a:lnSpc>
            </a:pPr>
            <a:r>
              <a:rPr lang="de-CH" altLang="de-DE" sz="2200"/>
              <a:t>Eltern haben Vertrauen in die Schule</a:t>
            </a:r>
          </a:p>
          <a:p>
            <a:pPr eaLnBrk="1" hangingPunct="1">
              <a:lnSpc>
                <a:spcPct val="80000"/>
              </a:lnSpc>
            </a:pPr>
            <a:endParaRPr lang="de-CH" altLang="de-DE" sz="2200"/>
          </a:p>
          <a:p>
            <a:pPr eaLnBrk="1" hangingPunct="1">
              <a:lnSpc>
                <a:spcPct val="80000"/>
              </a:lnSpc>
            </a:pPr>
            <a:r>
              <a:rPr lang="de-CH" altLang="de-DE" sz="2200"/>
              <a:t>Eltern arbeiten als Partner/innen mit der Schule zusammen.</a:t>
            </a:r>
          </a:p>
          <a:p>
            <a:pPr eaLnBrk="1" hangingPunct="1">
              <a:lnSpc>
                <a:spcPct val="80000"/>
              </a:lnSpc>
            </a:pPr>
            <a:endParaRPr lang="de-CH" altLang="de-DE" sz="2200"/>
          </a:p>
          <a:p>
            <a:pPr eaLnBrk="1" hangingPunct="1">
              <a:lnSpc>
                <a:spcPct val="80000"/>
              </a:lnSpc>
            </a:pPr>
            <a:r>
              <a:rPr lang="de-CH" altLang="de-DE" sz="2200"/>
              <a:t>Eltern nehmen an Anlässen der Schule teil und engagieren sich.</a:t>
            </a:r>
          </a:p>
          <a:p>
            <a:pPr eaLnBrk="1" hangingPunct="1">
              <a:lnSpc>
                <a:spcPct val="80000"/>
              </a:lnSpc>
            </a:pPr>
            <a:endParaRPr lang="de-CH" altLang="de-DE" sz="19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CH" altLang="de-DE" sz="1900"/>
          </a:p>
          <a:p>
            <a:pPr eaLnBrk="1" hangingPunct="1">
              <a:lnSpc>
                <a:spcPct val="80000"/>
              </a:lnSpc>
            </a:pPr>
            <a:endParaRPr lang="de-CH" altLang="de-DE" sz="1700"/>
          </a:p>
        </p:txBody>
      </p:sp>
      <p:sp>
        <p:nvSpPr>
          <p:cNvPr id="3994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CB449D0-6027-4A4A-992B-78DC0E2580A6}" type="datetime1">
              <a:rPr lang="de-DE" altLang="de-DE" sz="10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22.08.2022</a:t>
            </a:fld>
            <a:endParaRPr lang="de-CH" altLang="de-DE" sz="1000">
              <a:solidFill>
                <a:schemeClr val="tx1"/>
              </a:solidFill>
            </a:endParaRPr>
          </a:p>
        </p:txBody>
      </p:sp>
      <p:pic>
        <p:nvPicPr>
          <p:cNvPr id="39941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1" y="2060576"/>
            <a:ext cx="2663825" cy="3743325"/>
          </a:xfr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1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 smtClean="0"/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3390" y="1903956"/>
            <a:ext cx="8081662" cy="4458745"/>
          </a:xfrm>
          <a:noFill/>
        </p:spPr>
      </p:pic>
      <p:sp>
        <p:nvSpPr>
          <p:cNvPr id="4198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76241D2-D410-48A5-8C67-5FEF8AE96FE6}" type="datetime1">
              <a:rPr lang="de-DE" altLang="de-DE" sz="10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22.08.2022</a:t>
            </a:fld>
            <a:endParaRPr lang="de-CH" altLang="de-DE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2"/>
          <p:cNvSpPr>
            <a:spLocks noGrp="1"/>
          </p:cNvSpPr>
          <p:nvPr>
            <p:ph type="title"/>
          </p:nvPr>
        </p:nvSpPr>
        <p:spPr>
          <a:xfrm>
            <a:off x="2892468" y="1478071"/>
            <a:ext cx="4660726" cy="475663"/>
          </a:xfrm>
        </p:spPr>
        <p:txBody>
          <a:bodyPr>
            <a:noAutofit/>
          </a:bodyPr>
          <a:lstStyle/>
          <a:p>
            <a:r>
              <a:rPr lang="de-CH" altLang="de-DE" b="1" dirty="0" smtClean="0"/>
              <a:t>Formative Beurteilung</a:t>
            </a:r>
          </a:p>
        </p:txBody>
      </p:sp>
      <p:sp>
        <p:nvSpPr>
          <p:cNvPr id="43011" name="Inhaltsplatzhalter 3"/>
          <p:cNvSpPr>
            <a:spLocks noGrp="1"/>
          </p:cNvSpPr>
          <p:nvPr>
            <p:ph idx="1"/>
          </p:nvPr>
        </p:nvSpPr>
        <p:spPr>
          <a:xfrm>
            <a:off x="838200" y="2840233"/>
            <a:ext cx="10515600" cy="4351338"/>
          </a:xfrm>
        </p:spPr>
        <p:txBody>
          <a:bodyPr/>
          <a:lstStyle/>
          <a:p>
            <a:r>
              <a:rPr lang="de-CH" altLang="de-DE" dirty="0" smtClean="0"/>
              <a:t>Lernbericht und Selbsteinschätzung werden am Standortgespräch zwischen Januar und März besprochen.</a:t>
            </a:r>
          </a:p>
          <a:p>
            <a:r>
              <a:rPr lang="de-CH" altLang="de-DE" dirty="0" smtClean="0"/>
              <a:t>Das Gespräch findet zwischen der Lehrperson, der Schülerin, dem Schüler und den Eltern statt.</a:t>
            </a:r>
          </a:p>
        </p:txBody>
      </p:sp>
      <p:sp>
        <p:nvSpPr>
          <p:cNvPr id="4301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0499EED-B940-492C-893D-4D729A7FC11D}" type="datetime1">
              <a:rPr lang="de-DE" altLang="de-DE" sz="10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22.08.2022</a:t>
            </a:fld>
            <a:endParaRPr lang="de-CH" altLang="de-DE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2"/>
          <p:cNvSpPr>
            <a:spLocks noGrp="1"/>
          </p:cNvSpPr>
          <p:nvPr>
            <p:ph type="title"/>
          </p:nvPr>
        </p:nvSpPr>
        <p:spPr>
          <a:xfrm>
            <a:off x="2939441" y="1064712"/>
            <a:ext cx="5460109" cy="1077262"/>
          </a:xfrm>
        </p:spPr>
        <p:txBody>
          <a:bodyPr/>
          <a:lstStyle/>
          <a:p>
            <a:r>
              <a:rPr lang="de-CH" altLang="de-DE" b="1" dirty="0" err="1" smtClean="0"/>
              <a:t>Summative</a:t>
            </a:r>
            <a:r>
              <a:rPr lang="de-CH" altLang="de-DE" b="1" dirty="0" smtClean="0"/>
              <a:t> Beurteilung</a:t>
            </a:r>
          </a:p>
        </p:txBody>
      </p:sp>
      <p:sp>
        <p:nvSpPr>
          <p:cNvPr id="44035" name="Inhaltsplatzhalter 3"/>
          <p:cNvSpPr>
            <a:spLocks noGrp="1"/>
          </p:cNvSpPr>
          <p:nvPr>
            <p:ph idx="1"/>
          </p:nvPr>
        </p:nvSpPr>
        <p:spPr>
          <a:xfrm>
            <a:off x="712940" y="250666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e-CH" altLang="de-DE" dirty="0" smtClean="0"/>
              <a:t>In der 1.-5. Klasse erhalten die Schülerinnen und Schüler ein Zeugnis am Ende des Schuljahres.</a:t>
            </a:r>
          </a:p>
          <a:p>
            <a:r>
              <a:rPr lang="de-CH" altLang="de-DE" dirty="0" smtClean="0"/>
              <a:t>In der 6. Klasse erhalten die Schülerinnen und Schüler zwei Zeugnisse.</a:t>
            </a:r>
          </a:p>
          <a:p>
            <a:r>
              <a:rPr lang="de-CH" altLang="de-DE" dirty="0" smtClean="0"/>
              <a:t>In der 1. bis 4. Klasse werden die Leistungen in den Fachbereichen mit Prädikaten abgebildet.</a:t>
            </a:r>
          </a:p>
          <a:p>
            <a:r>
              <a:rPr lang="de-CH" altLang="de-DE" dirty="0" smtClean="0"/>
              <a:t>hohe Anforderungen erreicht, mittlere Anforderungen erreicht, Grundanforderungen erreicht und Grundanforderungen nicht erreicht.</a:t>
            </a:r>
          </a:p>
          <a:p>
            <a:r>
              <a:rPr lang="de-CH" altLang="de-DE" dirty="0" smtClean="0"/>
              <a:t>In der 5. und 6. Klasse werden die Leistungen in den Fachbereichen mit Noten (1-6) abgebildet.</a:t>
            </a:r>
          </a:p>
          <a:p>
            <a:endParaRPr lang="de-CH" altLang="de-DE" dirty="0" smtClean="0"/>
          </a:p>
          <a:p>
            <a:endParaRPr lang="de-CH" altLang="de-DE" dirty="0" smtClean="0"/>
          </a:p>
        </p:txBody>
      </p:sp>
      <p:sp>
        <p:nvSpPr>
          <p:cNvPr id="4403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9F6DAA9-2E54-400B-A963-36214B164D6F}" type="datetime1">
              <a:rPr lang="de-DE" altLang="de-DE" sz="10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22.08.2022</a:t>
            </a:fld>
            <a:endParaRPr lang="de-CH" altLang="de-DE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1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Inhaltsplatzhalter 7"/>
          <p:cNvSpPr>
            <a:spLocks noGrp="1"/>
          </p:cNvSpPr>
          <p:nvPr>
            <p:ph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de-CH" altLang="de-DE"/>
          </a:p>
        </p:txBody>
      </p:sp>
      <p:grpSp>
        <p:nvGrpSpPr>
          <p:cNvPr id="47107" name="Gruppieren 1"/>
          <p:cNvGrpSpPr>
            <a:grpSpLocks/>
          </p:cNvGrpSpPr>
          <p:nvPr/>
        </p:nvGrpSpPr>
        <p:grpSpPr bwMode="auto">
          <a:xfrm>
            <a:off x="2063750" y="1844676"/>
            <a:ext cx="6408738" cy="4589463"/>
            <a:chOff x="395288" y="1628775"/>
            <a:chExt cx="8208962" cy="5167313"/>
          </a:xfrm>
        </p:grpSpPr>
        <p:sp>
          <p:nvSpPr>
            <p:cNvPr id="47111" name="Freeform 95"/>
            <p:cNvSpPr>
              <a:spLocks/>
            </p:cNvSpPr>
            <p:nvPr/>
          </p:nvSpPr>
          <p:spPr bwMode="auto">
            <a:xfrm>
              <a:off x="4803775" y="1651000"/>
              <a:ext cx="596900" cy="387350"/>
            </a:xfrm>
            <a:custGeom>
              <a:avLst/>
              <a:gdLst>
                <a:gd name="T0" fmla="*/ 2147483647 w 287"/>
                <a:gd name="T1" fmla="*/ 2147483647 h 185"/>
                <a:gd name="T2" fmla="*/ 2147483647 w 287"/>
                <a:gd name="T3" fmla="*/ 2147483647 h 185"/>
                <a:gd name="T4" fmla="*/ 2147483647 w 287"/>
                <a:gd name="T5" fmla="*/ 2147483647 h 185"/>
                <a:gd name="T6" fmla="*/ 2147483647 w 287"/>
                <a:gd name="T7" fmla="*/ 2147483647 h 185"/>
                <a:gd name="T8" fmla="*/ 2147483647 w 287"/>
                <a:gd name="T9" fmla="*/ 2147483647 h 185"/>
                <a:gd name="T10" fmla="*/ 0 w 287"/>
                <a:gd name="T11" fmla="*/ 2147483647 h 185"/>
                <a:gd name="T12" fmla="*/ 2147483647 w 287"/>
                <a:gd name="T13" fmla="*/ 2147483647 h 185"/>
                <a:gd name="T14" fmla="*/ 2147483647 w 287"/>
                <a:gd name="T15" fmla="*/ 2147483647 h 185"/>
                <a:gd name="T16" fmla="*/ 2147483647 w 287"/>
                <a:gd name="T17" fmla="*/ 2147483647 h 185"/>
                <a:gd name="T18" fmla="*/ 2147483647 w 287"/>
                <a:gd name="T19" fmla="*/ 2147483647 h 185"/>
                <a:gd name="T20" fmla="*/ 2147483647 w 287"/>
                <a:gd name="T21" fmla="*/ 0 h 185"/>
                <a:gd name="T22" fmla="*/ 2147483647 w 287"/>
                <a:gd name="T23" fmla="*/ 0 h 185"/>
                <a:gd name="T24" fmla="*/ 2147483647 w 287"/>
                <a:gd name="T25" fmla="*/ 2147483647 h 185"/>
                <a:gd name="T26" fmla="*/ 2147483647 w 287"/>
                <a:gd name="T27" fmla="*/ 2147483647 h 185"/>
                <a:gd name="T28" fmla="*/ 2147483647 w 287"/>
                <a:gd name="T29" fmla="*/ 2147483647 h 185"/>
                <a:gd name="T30" fmla="*/ 2147483647 w 287"/>
                <a:gd name="T31" fmla="*/ 2147483647 h 1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7"/>
                <a:gd name="T49" fmla="*/ 0 h 185"/>
                <a:gd name="T50" fmla="*/ 287 w 287"/>
                <a:gd name="T51" fmla="*/ 185 h 1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7" h="185">
                  <a:moveTo>
                    <a:pt x="269" y="120"/>
                  </a:moveTo>
                  <a:lnTo>
                    <a:pt x="225" y="120"/>
                  </a:lnTo>
                  <a:lnTo>
                    <a:pt x="165" y="160"/>
                  </a:lnTo>
                  <a:lnTo>
                    <a:pt x="104" y="168"/>
                  </a:lnTo>
                  <a:lnTo>
                    <a:pt x="52" y="184"/>
                  </a:lnTo>
                  <a:lnTo>
                    <a:pt x="0" y="136"/>
                  </a:lnTo>
                  <a:lnTo>
                    <a:pt x="43" y="64"/>
                  </a:lnTo>
                  <a:lnTo>
                    <a:pt x="78" y="24"/>
                  </a:lnTo>
                  <a:lnTo>
                    <a:pt x="121" y="16"/>
                  </a:lnTo>
                  <a:lnTo>
                    <a:pt x="173" y="8"/>
                  </a:lnTo>
                  <a:lnTo>
                    <a:pt x="182" y="0"/>
                  </a:lnTo>
                  <a:lnTo>
                    <a:pt x="217" y="0"/>
                  </a:lnTo>
                  <a:lnTo>
                    <a:pt x="286" y="56"/>
                  </a:lnTo>
                  <a:lnTo>
                    <a:pt x="286" y="80"/>
                  </a:lnTo>
                  <a:lnTo>
                    <a:pt x="277" y="104"/>
                  </a:lnTo>
                  <a:lnTo>
                    <a:pt x="269" y="120"/>
                  </a:lnTo>
                </a:path>
              </a:pathLst>
            </a:custGeom>
            <a:solidFill>
              <a:srgbClr val="CBCBCB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47112" name="Group 40"/>
            <p:cNvGrpSpPr>
              <a:grpSpLocks/>
            </p:cNvGrpSpPr>
            <p:nvPr/>
          </p:nvGrpSpPr>
          <p:grpSpPr bwMode="auto">
            <a:xfrm>
              <a:off x="814388" y="1628775"/>
              <a:ext cx="6338887" cy="5167313"/>
              <a:chOff x="513" y="692"/>
              <a:chExt cx="3993" cy="3255"/>
            </a:xfrm>
          </p:grpSpPr>
          <p:sp>
            <p:nvSpPr>
              <p:cNvPr id="47204" name="Freeform 121" descr="Blaues Seidenpapier"/>
              <p:cNvSpPr>
                <a:spLocks/>
              </p:cNvSpPr>
              <p:nvPr/>
            </p:nvSpPr>
            <p:spPr bwMode="auto">
              <a:xfrm>
                <a:off x="3608" y="692"/>
                <a:ext cx="898" cy="486"/>
              </a:xfrm>
              <a:custGeom>
                <a:avLst/>
                <a:gdLst>
                  <a:gd name="T0" fmla="*/ 2147483647 w 686"/>
                  <a:gd name="T1" fmla="*/ 2147483647 h 369"/>
                  <a:gd name="T2" fmla="*/ 2147483647 w 686"/>
                  <a:gd name="T3" fmla="*/ 2147483647 h 369"/>
                  <a:gd name="T4" fmla="*/ 2147483647 w 686"/>
                  <a:gd name="T5" fmla="*/ 2147483647 h 369"/>
                  <a:gd name="T6" fmla="*/ 2147483647 w 686"/>
                  <a:gd name="T7" fmla="*/ 2147483647 h 369"/>
                  <a:gd name="T8" fmla="*/ 2147483647 w 686"/>
                  <a:gd name="T9" fmla="*/ 2147483647 h 369"/>
                  <a:gd name="T10" fmla="*/ 2147483647 w 686"/>
                  <a:gd name="T11" fmla="*/ 2147483647 h 369"/>
                  <a:gd name="T12" fmla="*/ 2147483647 w 686"/>
                  <a:gd name="T13" fmla="*/ 2147483647 h 369"/>
                  <a:gd name="T14" fmla="*/ 2147483647 w 686"/>
                  <a:gd name="T15" fmla="*/ 2147483647 h 369"/>
                  <a:gd name="T16" fmla="*/ 2147483647 w 686"/>
                  <a:gd name="T17" fmla="*/ 2147483647 h 369"/>
                  <a:gd name="T18" fmla="*/ 2147483647 w 686"/>
                  <a:gd name="T19" fmla="*/ 2147483647 h 369"/>
                  <a:gd name="T20" fmla="*/ 2147483647 w 686"/>
                  <a:gd name="T21" fmla="*/ 2147483647 h 369"/>
                  <a:gd name="T22" fmla="*/ 2147483647 w 686"/>
                  <a:gd name="T23" fmla="*/ 2147483647 h 369"/>
                  <a:gd name="T24" fmla="*/ 2147483647 w 686"/>
                  <a:gd name="T25" fmla="*/ 2147483647 h 369"/>
                  <a:gd name="T26" fmla="*/ 2147483647 w 686"/>
                  <a:gd name="T27" fmla="*/ 2147483647 h 369"/>
                  <a:gd name="T28" fmla="*/ 2147483647 w 686"/>
                  <a:gd name="T29" fmla="*/ 2147483647 h 369"/>
                  <a:gd name="T30" fmla="*/ 2147483647 w 686"/>
                  <a:gd name="T31" fmla="*/ 2147483647 h 369"/>
                  <a:gd name="T32" fmla="*/ 2147483647 w 686"/>
                  <a:gd name="T33" fmla="*/ 2147483647 h 369"/>
                  <a:gd name="T34" fmla="*/ 2147483647 w 686"/>
                  <a:gd name="T35" fmla="*/ 2147483647 h 369"/>
                  <a:gd name="T36" fmla="*/ 2147483647 w 686"/>
                  <a:gd name="T37" fmla="*/ 2147483647 h 369"/>
                  <a:gd name="T38" fmla="*/ 2147483647 w 686"/>
                  <a:gd name="T39" fmla="*/ 2147483647 h 369"/>
                  <a:gd name="T40" fmla="*/ 2147483647 w 686"/>
                  <a:gd name="T41" fmla="*/ 2147483647 h 369"/>
                  <a:gd name="T42" fmla="*/ 2147483647 w 686"/>
                  <a:gd name="T43" fmla="*/ 2147483647 h 369"/>
                  <a:gd name="T44" fmla="*/ 2147483647 w 686"/>
                  <a:gd name="T45" fmla="*/ 2147483647 h 369"/>
                  <a:gd name="T46" fmla="*/ 2147483647 w 686"/>
                  <a:gd name="T47" fmla="*/ 2147483647 h 369"/>
                  <a:gd name="T48" fmla="*/ 2147483647 w 686"/>
                  <a:gd name="T49" fmla="*/ 2147483647 h 369"/>
                  <a:gd name="T50" fmla="*/ 2147483647 w 686"/>
                  <a:gd name="T51" fmla="*/ 2147483647 h 369"/>
                  <a:gd name="T52" fmla="*/ 2147483647 w 686"/>
                  <a:gd name="T53" fmla="*/ 0 h 369"/>
                  <a:gd name="T54" fmla="*/ 2147483647 w 686"/>
                  <a:gd name="T55" fmla="*/ 2147483647 h 369"/>
                  <a:gd name="T56" fmla="*/ 2147483647 w 686"/>
                  <a:gd name="T57" fmla="*/ 2147483647 h 369"/>
                  <a:gd name="T58" fmla="*/ 2147483647 w 686"/>
                  <a:gd name="T59" fmla="*/ 2147483647 h 369"/>
                  <a:gd name="T60" fmla="*/ 2147483647 w 686"/>
                  <a:gd name="T61" fmla="*/ 2147483647 h 369"/>
                  <a:gd name="T62" fmla="*/ 2147483647 w 686"/>
                  <a:gd name="T63" fmla="*/ 2147483647 h 369"/>
                  <a:gd name="T64" fmla="*/ 2147483647 w 686"/>
                  <a:gd name="T65" fmla="*/ 2147483647 h 369"/>
                  <a:gd name="T66" fmla="*/ 2147483647 w 686"/>
                  <a:gd name="T67" fmla="*/ 2147483647 h 369"/>
                  <a:gd name="T68" fmla="*/ 2147483647 w 686"/>
                  <a:gd name="T69" fmla="*/ 2147483647 h 369"/>
                  <a:gd name="T70" fmla="*/ 2147483647 w 686"/>
                  <a:gd name="T71" fmla="*/ 2147483647 h 369"/>
                  <a:gd name="T72" fmla="*/ 2147483647 w 686"/>
                  <a:gd name="T73" fmla="*/ 2147483647 h 369"/>
                  <a:gd name="T74" fmla="*/ 2147483647 w 686"/>
                  <a:gd name="T75" fmla="*/ 2147483647 h 369"/>
                  <a:gd name="T76" fmla="*/ 2147483647 w 686"/>
                  <a:gd name="T77" fmla="*/ 2147483647 h 369"/>
                  <a:gd name="T78" fmla="*/ 2147483647 w 686"/>
                  <a:gd name="T79" fmla="*/ 2147483647 h 369"/>
                  <a:gd name="T80" fmla="*/ 2147483647 w 686"/>
                  <a:gd name="T81" fmla="*/ 2147483647 h 369"/>
                  <a:gd name="T82" fmla="*/ 2147483647 w 686"/>
                  <a:gd name="T83" fmla="*/ 2147483647 h 369"/>
                  <a:gd name="T84" fmla="*/ 2147483647 w 686"/>
                  <a:gd name="T85" fmla="*/ 2147483647 h 369"/>
                  <a:gd name="T86" fmla="*/ 0 w 686"/>
                  <a:gd name="T87" fmla="*/ 2147483647 h 369"/>
                  <a:gd name="T88" fmla="*/ 2147483647 w 686"/>
                  <a:gd name="T89" fmla="*/ 2147483647 h 3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86"/>
                  <a:gd name="T136" fmla="*/ 0 h 369"/>
                  <a:gd name="T137" fmla="*/ 686 w 686"/>
                  <a:gd name="T138" fmla="*/ 369 h 3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86" h="369">
                    <a:moveTo>
                      <a:pt x="17" y="184"/>
                    </a:moveTo>
                    <a:lnTo>
                      <a:pt x="69" y="152"/>
                    </a:lnTo>
                    <a:lnTo>
                      <a:pt x="121" y="144"/>
                    </a:lnTo>
                    <a:lnTo>
                      <a:pt x="165" y="144"/>
                    </a:lnTo>
                    <a:lnTo>
                      <a:pt x="217" y="160"/>
                    </a:lnTo>
                    <a:lnTo>
                      <a:pt x="277" y="200"/>
                    </a:lnTo>
                    <a:lnTo>
                      <a:pt x="347" y="224"/>
                    </a:lnTo>
                    <a:lnTo>
                      <a:pt x="382" y="272"/>
                    </a:lnTo>
                    <a:lnTo>
                      <a:pt x="408" y="312"/>
                    </a:lnTo>
                    <a:lnTo>
                      <a:pt x="460" y="336"/>
                    </a:lnTo>
                    <a:lnTo>
                      <a:pt x="494" y="368"/>
                    </a:lnTo>
                    <a:lnTo>
                      <a:pt x="546" y="360"/>
                    </a:lnTo>
                    <a:lnTo>
                      <a:pt x="590" y="344"/>
                    </a:lnTo>
                    <a:lnTo>
                      <a:pt x="607" y="336"/>
                    </a:lnTo>
                    <a:lnTo>
                      <a:pt x="633" y="352"/>
                    </a:lnTo>
                    <a:lnTo>
                      <a:pt x="668" y="328"/>
                    </a:lnTo>
                    <a:lnTo>
                      <a:pt x="685" y="320"/>
                    </a:lnTo>
                    <a:lnTo>
                      <a:pt x="642" y="256"/>
                    </a:lnTo>
                    <a:lnTo>
                      <a:pt x="546" y="240"/>
                    </a:lnTo>
                    <a:lnTo>
                      <a:pt x="486" y="224"/>
                    </a:lnTo>
                    <a:lnTo>
                      <a:pt x="434" y="168"/>
                    </a:lnTo>
                    <a:lnTo>
                      <a:pt x="390" y="144"/>
                    </a:lnTo>
                    <a:lnTo>
                      <a:pt x="303" y="136"/>
                    </a:lnTo>
                    <a:lnTo>
                      <a:pt x="243" y="104"/>
                    </a:lnTo>
                    <a:lnTo>
                      <a:pt x="217" y="72"/>
                    </a:lnTo>
                    <a:lnTo>
                      <a:pt x="173" y="32"/>
                    </a:lnTo>
                    <a:lnTo>
                      <a:pt x="130" y="0"/>
                    </a:lnTo>
                    <a:lnTo>
                      <a:pt x="113" y="16"/>
                    </a:lnTo>
                    <a:lnTo>
                      <a:pt x="121" y="32"/>
                    </a:lnTo>
                    <a:lnTo>
                      <a:pt x="147" y="48"/>
                    </a:lnTo>
                    <a:lnTo>
                      <a:pt x="182" y="80"/>
                    </a:lnTo>
                    <a:lnTo>
                      <a:pt x="217" y="104"/>
                    </a:lnTo>
                    <a:lnTo>
                      <a:pt x="191" y="128"/>
                    </a:lnTo>
                    <a:lnTo>
                      <a:pt x="165" y="120"/>
                    </a:lnTo>
                    <a:lnTo>
                      <a:pt x="130" y="96"/>
                    </a:lnTo>
                    <a:lnTo>
                      <a:pt x="78" y="72"/>
                    </a:lnTo>
                    <a:lnTo>
                      <a:pt x="43" y="72"/>
                    </a:lnTo>
                    <a:lnTo>
                      <a:pt x="26" y="80"/>
                    </a:lnTo>
                    <a:lnTo>
                      <a:pt x="43" y="88"/>
                    </a:lnTo>
                    <a:lnTo>
                      <a:pt x="69" y="96"/>
                    </a:lnTo>
                    <a:lnTo>
                      <a:pt x="87" y="128"/>
                    </a:lnTo>
                    <a:lnTo>
                      <a:pt x="43" y="144"/>
                    </a:lnTo>
                    <a:lnTo>
                      <a:pt x="17" y="160"/>
                    </a:lnTo>
                    <a:lnTo>
                      <a:pt x="0" y="168"/>
                    </a:lnTo>
                    <a:lnTo>
                      <a:pt x="17" y="184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205" name="Freeform 122" descr="Blaues Seidenpapier"/>
              <p:cNvSpPr>
                <a:spLocks/>
              </p:cNvSpPr>
              <p:nvPr/>
            </p:nvSpPr>
            <p:spPr bwMode="auto">
              <a:xfrm>
                <a:off x="3212" y="3293"/>
                <a:ext cx="454" cy="654"/>
              </a:xfrm>
              <a:custGeom>
                <a:avLst/>
                <a:gdLst>
                  <a:gd name="T0" fmla="*/ 2147483647 w 347"/>
                  <a:gd name="T1" fmla="*/ 2147483647 h 497"/>
                  <a:gd name="T2" fmla="*/ 2147483647 w 347"/>
                  <a:gd name="T3" fmla="*/ 2147483647 h 497"/>
                  <a:gd name="T4" fmla="*/ 2147483647 w 347"/>
                  <a:gd name="T5" fmla="*/ 2147483647 h 497"/>
                  <a:gd name="T6" fmla="*/ 2147483647 w 347"/>
                  <a:gd name="T7" fmla="*/ 0 h 497"/>
                  <a:gd name="T8" fmla="*/ 2147483647 w 347"/>
                  <a:gd name="T9" fmla="*/ 0 h 497"/>
                  <a:gd name="T10" fmla="*/ 2147483647 w 347"/>
                  <a:gd name="T11" fmla="*/ 2147483647 h 497"/>
                  <a:gd name="T12" fmla="*/ 2147483647 w 347"/>
                  <a:gd name="T13" fmla="*/ 2147483647 h 497"/>
                  <a:gd name="T14" fmla="*/ 2147483647 w 347"/>
                  <a:gd name="T15" fmla="*/ 2147483647 h 497"/>
                  <a:gd name="T16" fmla="*/ 2147483647 w 347"/>
                  <a:gd name="T17" fmla="*/ 2147483647 h 497"/>
                  <a:gd name="T18" fmla="*/ 2147483647 w 347"/>
                  <a:gd name="T19" fmla="*/ 2147483647 h 497"/>
                  <a:gd name="T20" fmla="*/ 2147483647 w 347"/>
                  <a:gd name="T21" fmla="*/ 2147483647 h 497"/>
                  <a:gd name="T22" fmla="*/ 2147483647 w 347"/>
                  <a:gd name="T23" fmla="*/ 2147483647 h 497"/>
                  <a:gd name="T24" fmla="*/ 2147483647 w 347"/>
                  <a:gd name="T25" fmla="*/ 2147483647 h 497"/>
                  <a:gd name="T26" fmla="*/ 2147483647 w 347"/>
                  <a:gd name="T27" fmla="*/ 2147483647 h 497"/>
                  <a:gd name="T28" fmla="*/ 2147483647 w 347"/>
                  <a:gd name="T29" fmla="*/ 2147483647 h 497"/>
                  <a:gd name="T30" fmla="*/ 2147483647 w 347"/>
                  <a:gd name="T31" fmla="*/ 2147483647 h 497"/>
                  <a:gd name="T32" fmla="*/ 0 w 347"/>
                  <a:gd name="T33" fmla="*/ 2147483647 h 497"/>
                  <a:gd name="T34" fmla="*/ 2147483647 w 347"/>
                  <a:gd name="T35" fmla="*/ 2147483647 h 497"/>
                  <a:gd name="T36" fmla="*/ 2147483647 w 347"/>
                  <a:gd name="T37" fmla="*/ 2147483647 h 497"/>
                  <a:gd name="T38" fmla="*/ 2147483647 w 347"/>
                  <a:gd name="T39" fmla="*/ 2147483647 h 497"/>
                  <a:gd name="T40" fmla="*/ 2147483647 w 347"/>
                  <a:gd name="T41" fmla="*/ 2147483647 h 497"/>
                  <a:gd name="T42" fmla="*/ 2147483647 w 347"/>
                  <a:gd name="T43" fmla="*/ 2147483647 h 497"/>
                  <a:gd name="T44" fmla="*/ 2147483647 w 347"/>
                  <a:gd name="T45" fmla="*/ 2147483647 h 497"/>
                  <a:gd name="T46" fmla="*/ 2147483647 w 347"/>
                  <a:gd name="T47" fmla="*/ 2147483647 h 497"/>
                  <a:gd name="T48" fmla="*/ 2147483647 w 347"/>
                  <a:gd name="T49" fmla="*/ 2147483647 h 497"/>
                  <a:gd name="T50" fmla="*/ 2147483647 w 347"/>
                  <a:gd name="T51" fmla="*/ 2147483647 h 497"/>
                  <a:gd name="T52" fmla="*/ 2147483647 w 347"/>
                  <a:gd name="T53" fmla="*/ 2147483647 h 497"/>
                  <a:gd name="T54" fmla="*/ 2147483647 w 347"/>
                  <a:gd name="T55" fmla="*/ 2147483647 h 497"/>
                  <a:gd name="T56" fmla="*/ 2147483647 w 347"/>
                  <a:gd name="T57" fmla="*/ 2147483647 h 497"/>
                  <a:gd name="T58" fmla="*/ 2147483647 w 347"/>
                  <a:gd name="T59" fmla="*/ 2147483647 h 497"/>
                  <a:gd name="T60" fmla="*/ 2147483647 w 347"/>
                  <a:gd name="T61" fmla="*/ 2147483647 h 497"/>
                  <a:gd name="T62" fmla="*/ 2147483647 w 347"/>
                  <a:gd name="T63" fmla="*/ 2147483647 h 497"/>
                  <a:gd name="T64" fmla="*/ 2147483647 w 347"/>
                  <a:gd name="T65" fmla="*/ 2147483647 h 497"/>
                  <a:gd name="T66" fmla="*/ 2147483647 w 347"/>
                  <a:gd name="T67" fmla="*/ 2147483647 h 497"/>
                  <a:gd name="T68" fmla="*/ 2147483647 w 347"/>
                  <a:gd name="T69" fmla="*/ 2147483647 h 497"/>
                  <a:gd name="T70" fmla="*/ 2147483647 w 347"/>
                  <a:gd name="T71" fmla="*/ 2147483647 h 497"/>
                  <a:gd name="T72" fmla="*/ 2147483647 w 347"/>
                  <a:gd name="T73" fmla="*/ 2147483647 h 497"/>
                  <a:gd name="T74" fmla="*/ 2147483647 w 347"/>
                  <a:gd name="T75" fmla="*/ 2147483647 h 497"/>
                  <a:gd name="T76" fmla="*/ 2147483647 w 347"/>
                  <a:gd name="T77" fmla="*/ 2147483647 h 49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47"/>
                  <a:gd name="T118" fmla="*/ 0 h 497"/>
                  <a:gd name="T119" fmla="*/ 347 w 347"/>
                  <a:gd name="T120" fmla="*/ 497 h 49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47" h="497">
                    <a:moveTo>
                      <a:pt x="294" y="40"/>
                    </a:moveTo>
                    <a:lnTo>
                      <a:pt x="329" y="32"/>
                    </a:lnTo>
                    <a:lnTo>
                      <a:pt x="346" y="16"/>
                    </a:lnTo>
                    <a:lnTo>
                      <a:pt x="311" y="0"/>
                    </a:lnTo>
                    <a:lnTo>
                      <a:pt x="303" y="0"/>
                    </a:lnTo>
                    <a:lnTo>
                      <a:pt x="277" y="16"/>
                    </a:lnTo>
                    <a:lnTo>
                      <a:pt x="268" y="8"/>
                    </a:lnTo>
                    <a:lnTo>
                      <a:pt x="251" y="8"/>
                    </a:lnTo>
                    <a:lnTo>
                      <a:pt x="225" y="24"/>
                    </a:lnTo>
                    <a:lnTo>
                      <a:pt x="199" y="40"/>
                    </a:lnTo>
                    <a:lnTo>
                      <a:pt x="182" y="64"/>
                    </a:lnTo>
                    <a:lnTo>
                      <a:pt x="182" y="128"/>
                    </a:lnTo>
                    <a:lnTo>
                      <a:pt x="130" y="176"/>
                    </a:lnTo>
                    <a:lnTo>
                      <a:pt x="78" y="232"/>
                    </a:lnTo>
                    <a:lnTo>
                      <a:pt x="52" y="232"/>
                    </a:lnTo>
                    <a:lnTo>
                      <a:pt x="26" y="200"/>
                    </a:lnTo>
                    <a:lnTo>
                      <a:pt x="0" y="216"/>
                    </a:lnTo>
                    <a:lnTo>
                      <a:pt x="9" y="248"/>
                    </a:lnTo>
                    <a:lnTo>
                      <a:pt x="69" y="296"/>
                    </a:lnTo>
                    <a:lnTo>
                      <a:pt x="69" y="328"/>
                    </a:lnTo>
                    <a:lnTo>
                      <a:pt x="43" y="360"/>
                    </a:lnTo>
                    <a:lnTo>
                      <a:pt x="52" y="424"/>
                    </a:lnTo>
                    <a:lnTo>
                      <a:pt x="69" y="488"/>
                    </a:lnTo>
                    <a:lnTo>
                      <a:pt x="87" y="496"/>
                    </a:lnTo>
                    <a:lnTo>
                      <a:pt x="112" y="488"/>
                    </a:lnTo>
                    <a:lnTo>
                      <a:pt x="95" y="456"/>
                    </a:lnTo>
                    <a:lnTo>
                      <a:pt x="78" y="408"/>
                    </a:lnTo>
                    <a:lnTo>
                      <a:pt x="95" y="376"/>
                    </a:lnTo>
                    <a:lnTo>
                      <a:pt x="112" y="376"/>
                    </a:lnTo>
                    <a:lnTo>
                      <a:pt x="121" y="344"/>
                    </a:lnTo>
                    <a:lnTo>
                      <a:pt x="104" y="320"/>
                    </a:lnTo>
                    <a:lnTo>
                      <a:pt x="87" y="280"/>
                    </a:lnTo>
                    <a:lnTo>
                      <a:pt x="156" y="216"/>
                    </a:lnTo>
                    <a:lnTo>
                      <a:pt x="208" y="168"/>
                    </a:lnTo>
                    <a:lnTo>
                      <a:pt x="216" y="120"/>
                    </a:lnTo>
                    <a:lnTo>
                      <a:pt x="208" y="80"/>
                    </a:lnTo>
                    <a:lnTo>
                      <a:pt x="242" y="56"/>
                    </a:lnTo>
                    <a:lnTo>
                      <a:pt x="268" y="56"/>
                    </a:lnTo>
                    <a:lnTo>
                      <a:pt x="294" y="40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206" name="Freeform 123" descr="Blaues Seidenpapier"/>
              <p:cNvSpPr>
                <a:spLocks/>
              </p:cNvSpPr>
              <p:nvPr/>
            </p:nvSpPr>
            <p:spPr bwMode="auto">
              <a:xfrm>
                <a:off x="3643" y="3461"/>
                <a:ext cx="295" cy="212"/>
              </a:xfrm>
              <a:custGeom>
                <a:avLst/>
                <a:gdLst>
                  <a:gd name="T0" fmla="*/ 2147483647 w 226"/>
                  <a:gd name="T1" fmla="*/ 2147483647 h 161"/>
                  <a:gd name="T2" fmla="*/ 0 w 226"/>
                  <a:gd name="T3" fmla="*/ 2147483647 h 161"/>
                  <a:gd name="T4" fmla="*/ 2147483647 w 226"/>
                  <a:gd name="T5" fmla="*/ 2147483647 h 161"/>
                  <a:gd name="T6" fmla="*/ 2147483647 w 226"/>
                  <a:gd name="T7" fmla="*/ 2147483647 h 161"/>
                  <a:gd name="T8" fmla="*/ 2147483647 w 226"/>
                  <a:gd name="T9" fmla="*/ 2147483647 h 161"/>
                  <a:gd name="T10" fmla="*/ 2147483647 w 226"/>
                  <a:gd name="T11" fmla="*/ 2147483647 h 161"/>
                  <a:gd name="T12" fmla="*/ 2147483647 w 226"/>
                  <a:gd name="T13" fmla="*/ 2147483647 h 161"/>
                  <a:gd name="T14" fmla="*/ 2147483647 w 226"/>
                  <a:gd name="T15" fmla="*/ 2147483647 h 161"/>
                  <a:gd name="T16" fmla="*/ 2147483647 w 226"/>
                  <a:gd name="T17" fmla="*/ 2147483647 h 161"/>
                  <a:gd name="T18" fmla="*/ 2147483647 w 226"/>
                  <a:gd name="T19" fmla="*/ 2147483647 h 161"/>
                  <a:gd name="T20" fmla="*/ 2147483647 w 226"/>
                  <a:gd name="T21" fmla="*/ 2147483647 h 161"/>
                  <a:gd name="T22" fmla="*/ 2147483647 w 226"/>
                  <a:gd name="T23" fmla="*/ 2147483647 h 161"/>
                  <a:gd name="T24" fmla="*/ 2147483647 w 226"/>
                  <a:gd name="T25" fmla="*/ 2147483647 h 161"/>
                  <a:gd name="T26" fmla="*/ 2147483647 w 226"/>
                  <a:gd name="T27" fmla="*/ 0 h 161"/>
                  <a:gd name="T28" fmla="*/ 2147483647 w 226"/>
                  <a:gd name="T29" fmla="*/ 2147483647 h 161"/>
                  <a:gd name="T30" fmla="*/ 2147483647 w 226"/>
                  <a:gd name="T31" fmla="*/ 2147483647 h 161"/>
                  <a:gd name="T32" fmla="*/ 2147483647 w 226"/>
                  <a:gd name="T33" fmla="*/ 2147483647 h 161"/>
                  <a:gd name="T34" fmla="*/ 2147483647 w 226"/>
                  <a:gd name="T35" fmla="*/ 2147483647 h 161"/>
                  <a:gd name="T36" fmla="*/ 2147483647 w 226"/>
                  <a:gd name="T37" fmla="*/ 2147483647 h 161"/>
                  <a:gd name="T38" fmla="*/ 2147483647 w 226"/>
                  <a:gd name="T39" fmla="*/ 2147483647 h 161"/>
                  <a:gd name="T40" fmla="*/ 2147483647 w 226"/>
                  <a:gd name="T41" fmla="*/ 2147483647 h 161"/>
                  <a:gd name="T42" fmla="*/ 2147483647 w 226"/>
                  <a:gd name="T43" fmla="*/ 2147483647 h 161"/>
                  <a:gd name="T44" fmla="*/ 2147483647 w 226"/>
                  <a:gd name="T45" fmla="*/ 2147483647 h 161"/>
                  <a:gd name="T46" fmla="*/ 2147483647 w 226"/>
                  <a:gd name="T47" fmla="*/ 2147483647 h 161"/>
                  <a:gd name="T48" fmla="*/ 2147483647 w 226"/>
                  <a:gd name="T49" fmla="*/ 2147483647 h 161"/>
                  <a:gd name="T50" fmla="*/ 2147483647 w 226"/>
                  <a:gd name="T51" fmla="*/ 2147483647 h 161"/>
                  <a:gd name="T52" fmla="*/ 2147483647 w 226"/>
                  <a:gd name="T53" fmla="*/ 2147483647 h 161"/>
                  <a:gd name="T54" fmla="*/ 2147483647 w 226"/>
                  <a:gd name="T55" fmla="*/ 2147483647 h 161"/>
                  <a:gd name="T56" fmla="*/ 2147483647 w 226"/>
                  <a:gd name="T57" fmla="*/ 2147483647 h 161"/>
                  <a:gd name="T58" fmla="*/ 2147483647 w 226"/>
                  <a:gd name="T59" fmla="*/ 2147483647 h 161"/>
                  <a:gd name="T60" fmla="*/ 2147483647 w 226"/>
                  <a:gd name="T61" fmla="*/ 2147483647 h 161"/>
                  <a:gd name="T62" fmla="*/ 2147483647 w 226"/>
                  <a:gd name="T63" fmla="*/ 2147483647 h 161"/>
                  <a:gd name="T64" fmla="*/ 2147483647 w 226"/>
                  <a:gd name="T65" fmla="*/ 2147483647 h 1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6"/>
                  <a:gd name="T100" fmla="*/ 0 h 161"/>
                  <a:gd name="T101" fmla="*/ 226 w 226"/>
                  <a:gd name="T102" fmla="*/ 161 h 1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6" h="161">
                    <a:moveTo>
                      <a:pt x="9" y="64"/>
                    </a:moveTo>
                    <a:lnTo>
                      <a:pt x="0" y="32"/>
                    </a:lnTo>
                    <a:lnTo>
                      <a:pt x="17" y="24"/>
                    </a:lnTo>
                    <a:lnTo>
                      <a:pt x="17" y="64"/>
                    </a:lnTo>
                    <a:lnTo>
                      <a:pt x="26" y="64"/>
                    </a:lnTo>
                    <a:lnTo>
                      <a:pt x="35" y="96"/>
                    </a:lnTo>
                    <a:lnTo>
                      <a:pt x="43" y="112"/>
                    </a:lnTo>
                    <a:lnTo>
                      <a:pt x="61" y="104"/>
                    </a:lnTo>
                    <a:lnTo>
                      <a:pt x="61" y="56"/>
                    </a:lnTo>
                    <a:lnTo>
                      <a:pt x="69" y="24"/>
                    </a:lnTo>
                    <a:lnTo>
                      <a:pt x="95" y="16"/>
                    </a:lnTo>
                    <a:lnTo>
                      <a:pt x="138" y="8"/>
                    </a:lnTo>
                    <a:lnTo>
                      <a:pt x="173" y="8"/>
                    </a:lnTo>
                    <a:lnTo>
                      <a:pt x="199" y="0"/>
                    </a:lnTo>
                    <a:lnTo>
                      <a:pt x="225" y="8"/>
                    </a:lnTo>
                    <a:lnTo>
                      <a:pt x="208" y="24"/>
                    </a:lnTo>
                    <a:lnTo>
                      <a:pt x="182" y="24"/>
                    </a:lnTo>
                    <a:lnTo>
                      <a:pt x="147" y="32"/>
                    </a:lnTo>
                    <a:lnTo>
                      <a:pt x="113" y="40"/>
                    </a:lnTo>
                    <a:lnTo>
                      <a:pt x="87" y="48"/>
                    </a:lnTo>
                    <a:lnTo>
                      <a:pt x="78" y="72"/>
                    </a:lnTo>
                    <a:lnTo>
                      <a:pt x="87" y="104"/>
                    </a:lnTo>
                    <a:lnTo>
                      <a:pt x="104" y="128"/>
                    </a:lnTo>
                    <a:lnTo>
                      <a:pt x="104" y="152"/>
                    </a:lnTo>
                    <a:lnTo>
                      <a:pt x="87" y="152"/>
                    </a:lnTo>
                    <a:lnTo>
                      <a:pt x="78" y="136"/>
                    </a:lnTo>
                    <a:lnTo>
                      <a:pt x="69" y="120"/>
                    </a:lnTo>
                    <a:lnTo>
                      <a:pt x="61" y="136"/>
                    </a:lnTo>
                    <a:lnTo>
                      <a:pt x="61" y="152"/>
                    </a:lnTo>
                    <a:lnTo>
                      <a:pt x="43" y="160"/>
                    </a:lnTo>
                    <a:lnTo>
                      <a:pt x="17" y="120"/>
                    </a:lnTo>
                    <a:lnTo>
                      <a:pt x="17" y="96"/>
                    </a:lnTo>
                    <a:lnTo>
                      <a:pt x="9" y="64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207" name="Freeform 124" descr="Blaues Seidenpapier"/>
              <p:cNvSpPr>
                <a:spLocks/>
              </p:cNvSpPr>
              <p:nvPr/>
            </p:nvSpPr>
            <p:spPr bwMode="auto">
              <a:xfrm>
                <a:off x="513" y="2714"/>
                <a:ext cx="898" cy="443"/>
              </a:xfrm>
              <a:custGeom>
                <a:avLst/>
                <a:gdLst>
                  <a:gd name="T0" fmla="*/ 2147483647 w 686"/>
                  <a:gd name="T1" fmla="*/ 2147483647 h 337"/>
                  <a:gd name="T2" fmla="*/ 2147483647 w 686"/>
                  <a:gd name="T3" fmla="*/ 2147483647 h 337"/>
                  <a:gd name="T4" fmla="*/ 2147483647 w 686"/>
                  <a:gd name="T5" fmla="*/ 2147483647 h 337"/>
                  <a:gd name="T6" fmla="*/ 2147483647 w 686"/>
                  <a:gd name="T7" fmla="*/ 2147483647 h 337"/>
                  <a:gd name="T8" fmla="*/ 2147483647 w 686"/>
                  <a:gd name="T9" fmla="*/ 2147483647 h 337"/>
                  <a:gd name="T10" fmla="*/ 2147483647 w 686"/>
                  <a:gd name="T11" fmla="*/ 2147483647 h 337"/>
                  <a:gd name="T12" fmla="*/ 2147483647 w 686"/>
                  <a:gd name="T13" fmla="*/ 2147483647 h 337"/>
                  <a:gd name="T14" fmla="*/ 2147483647 w 686"/>
                  <a:gd name="T15" fmla="*/ 2147483647 h 337"/>
                  <a:gd name="T16" fmla="*/ 2147483647 w 686"/>
                  <a:gd name="T17" fmla="*/ 2147483647 h 337"/>
                  <a:gd name="T18" fmla="*/ 2147483647 w 686"/>
                  <a:gd name="T19" fmla="*/ 2147483647 h 337"/>
                  <a:gd name="T20" fmla="*/ 2147483647 w 686"/>
                  <a:gd name="T21" fmla="*/ 2147483647 h 337"/>
                  <a:gd name="T22" fmla="*/ 2147483647 w 686"/>
                  <a:gd name="T23" fmla="*/ 2147483647 h 337"/>
                  <a:gd name="T24" fmla="*/ 2147483647 w 686"/>
                  <a:gd name="T25" fmla="*/ 2147483647 h 337"/>
                  <a:gd name="T26" fmla="*/ 2147483647 w 686"/>
                  <a:gd name="T27" fmla="*/ 2147483647 h 337"/>
                  <a:gd name="T28" fmla="*/ 2147483647 w 686"/>
                  <a:gd name="T29" fmla="*/ 2147483647 h 337"/>
                  <a:gd name="T30" fmla="*/ 2147483647 w 686"/>
                  <a:gd name="T31" fmla="*/ 2147483647 h 337"/>
                  <a:gd name="T32" fmla="*/ 2147483647 w 686"/>
                  <a:gd name="T33" fmla="*/ 2147483647 h 337"/>
                  <a:gd name="T34" fmla="*/ 2147483647 w 686"/>
                  <a:gd name="T35" fmla="*/ 2147483647 h 337"/>
                  <a:gd name="T36" fmla="*/ 2147483647 w 686"/>
                  <a:gd name="T37" fmla="*/ 2147483647 h 337"/>
                  <a:gd name="T38" fmla="*/ 2147483647 w 686"/>
                  <a:gd name="T39" fmla="*/ 2147483647 h 337"/>
                  <a:gd name="T40" fmla="*/ 2147483647 w 686"/>
                  <a:gd name="T41" fmla="*/ 2147483647 h 337"/>
                  <a:gd name="T42" fmla="*/ 2147483647 w 686"/>
                  <a:gd name="T43" fmla="*/ 0 h 337"/>
                  <a:gd name="T44" fmla="*/ 2147483647 w 686"/>
                  <a:gd name="T45" fmla="*/ 0 h 337"/>
                  <a:gd name="T46" fmla="*/ 2147483647 w 686"/>
                  <a:gd name="T47" fmla="*/ 0 h 337"/>
                  <a:gd name="T48" fmla="*/ 2147483647 w 686"/>
                  <a:gd name="T49" fmla="*/ 2147483647 h 337"/>
                  <a:gd name="T50" fmla="*/ 2147483647 w 686"/>
                  <a:gd name="T51" fmla="*/ 2147483647 h 337"/>
                  <a:gd name="T52" fmla="*/ 2147483647 w 686"/>
                  <a:gd name="T53" fmla="*/ 2147483647 h 337"/>
                  <a:gd name="T54" fmla="*/ 2147483647 w 686"/>
                  <a:gd name="T55" fmla="*/ 2147483647 h 337"/>
                  <a:gd name="T56" fmla="*/ 2147483647 w 686"/>
                  <a:gd name="T57" fmla="*/ 2147483647 h 337"/>
                  <a:gd name="T58" fmla="*/ 2147483647 w 686"/>
                  <a:gd name="T59" fmla="*/ 2147483647 h 337"/>
                  <a:gd name="T60" fmla="*/ 2147483647 w 686"/>
                  <a:gd name="T61" fmla="*/ 2147483647 h 337"/>
                  <a:gd name="T62" fmla="*/ 2147483647 w 686"/>
                  <a:gd name="T63" fmla="*/ 2147483647 h 337"/>
                  <a:gd name="T64" fmla="*/ 2147483647 w 686"/>
                  <a:gd name="T65" fmla="*/ 2147483647 h 337"/>
                  <a:gd name="T66" fmla="*/ 2147483647 w 686"/>
                  <a:gd name="T67" fmla="*/ 2147483647 h 337"/>
                  <a:gd name="T68" fmla="*/ 2147483647 w 686"/>
                  <a:gd name="T69" fmla="*/ 2147483647 h 337"/>
                  <a:gd name="T70" fmla="*/ 2147483647 w 686"/>
                  <a:gd name="T71" fmla="*/ 2147483647 h 337"/>
                  <a:gd name="T72" fmla="*/ 2147483647 w 686"/>
                  <a:gd name="T73" fmla="*/ 2147483647 h 337"/>
                  <a:gd name="T74" fmla="*/ 0 w 686"/>
                  <a:gd name="T75" fmla="*/ 2147483647 h 337"/>
                  <a:gd name="T76" fmla="*/ 2147483647 w 686"/>
                  <a:gd name="T77" fmla="*/ 2147483647 h 337"/>
                  <a:gd name="T78" fmla="*/ 2147483647 w 686"/>
                  <a:gd name="T79" fmla="*/ 2147483647 h 337"/>
                  <a:gd name="T80" fmla="*/ 2147483647 w 686"/>
                  <a:gd name="T81" fmla="*/ 2147483647 h 337"/>
                  <a:gd name="T82" fmla="*/ 2147483647 w 686"/>
                  <a:gd name="T83" fmla="*/ 2147483647 h 337"/>
                  <a:gd name="T84" fmla="*/ 2147483647 w 686"/>
                  <a:gd name="T85" fmla="*/ 2147483647 h 337"/>
                  <a:gd name="T86" fmla="*/ 2147483647 w 686"/>
                  <a:gd name="T87" fmla="*/ 2147483647 h 33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6"/>
                  <a:gd name="T133" fmla="*/ 0 h 337"/>
                  <a:gd name="T134" fmla="*/ 686 w 686"/>
                  <a:gd name="T135" fmla="*/ 337 h 33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6" h="337">
                    <a:moveTo>
                      <a:pt x="95" y="248"/>
                    </a:moveTo>
                    <a:lnTo>
                      <a:pt x="130" y="200"/>
                    </a:lnTo>
                    <a:lnTo>
                      <a:pt x="156" y="168"/>
                    </a:lnTo>
                    <a:lnTo>
                      <a:pt x="234" y="200"/>
                    </a:lnTo>
                    <a:lnTo>
                      <a:pt x="251" y="192"/>
                    </a:lnTo>
                    <a:lnTo>
                      <a:pt x="286" y="168"/>
                    </a:lnTo>
                    <a:lnTo>
                      <a:pt x="338" y="128"/>
                    </a:lnTo>
                    <a:lnTo>
                      <a:pt x="399" y="136"/>
                    </a:lnTo>
                    <a:lnTo>
                      <a:pt x="434" y="136"/>
                    </a:lnTo>
                    <a:lnTo>
                      <a:pt x="555" y="136"/>
                    </a:lnTo>
                    <a:lnTo>
                      <a:pt x="572" y="152"/>
                    </a:lnTo>
                    <a:lnTo>
                      <a:pt x="590" y="152"/>
                    </a:lnTo>
                    <a:lnTo>
                      <a:pt x="616" y="160"/>
                    </a:lnTo>
                    <a:lnTo>
                      <a:pt x="642" y="160"/>
                    </a:lnTo>
                    <a:lnTo>
                      <a:pt x="668" y="144"/>
                    </a:lnTo>
                    <a:lnTo>
                      <a:pt x="685" y="120"/>
                    </a:lnTo>
                    <a:lnTo>
                      <a:pt x="668" y="112"/>
                    </a:lnTo>
                    <a:lnTo>
                      <a:pt x="659" y="88"/>
                    </a:lnTo>
                    <a:lnTo>
                      <a:pt x="598" y="64"/>
                    </a:lnTo>
                    <a:lnTo>
                      <a:pt x="520" y="32"/>
                    </a:lnTo>
                    <a:lnTo>
                      <a:pt x="477" y="8"/>
                    </a:lnTo>
                    <a:lnTo>
                      <a:pt x="399" y="0"/>
                    </a:lnTo>
                    <a:lnTo>
                      <a:pt x="338" y="0"/>
                    </a:lnTo>
                    <a:lnTo>
                      <a:pt x="303" y="0"/>
                    </a:lnTo>
                    <a:lnTo>
                      <a:pt x="277" y="24"/>
                    </a:lnTo>
                    <a:lnTo>
                      <a:pt x="251" y="48"/>
                    </a:lnTo>
                    <a:lnTo>
                      <a:pt x="208" y="56"/>
                    </a:lnTo>
                    <a:lnTo>
                      <a:pt x="191" y="48"/>
                    </a:lnTo>
                    <a:lnTo>
                      <a:pt x="165" y="56"/>
                    </a:lnTo>
                    <a:lnTo>
                      <a:pt x="139" y="96"/>
                    </a:lnTo>
                    <a:lnTo>
                      <a:pt x="121" y="120"/>
                    </a:lnTo>
                    <a:lnTo>
                      <a:pt x="113" y="136"/>
                    </a:lnTo>
                    <a:lnTo>
                      <a:pt x="95" y="168"/>
                    </a:lnTo>
                    <a:lnTo>
                      <a:pt x="78" y="192"/>
                    </a:lnTo>
                    <a:lnTo>
                      <a:pt x="52" y="224"/>
                    </a:lnTo>
                    <a:lnTo>
                      <a:pt x="17" y="256"/>
                    </a:lnTo>
                    <a:lnTo>
                      <a:pt x="9" y="296"/>
                    </a:lnTo>
                    <a:lnTo>
                      <a:pt x="0" y="328"/>
                    </a:lnTo>
                    <a:lnTo>
                      <a:pt x="9" y="336"/>
                    </a:lnTo>
                    <a:lnTo>
                      <a:pt x="35" y="328"/>
                    </a:lnTo>
                    <a:lnTo>
                      <a:pt x="52" y="288"/>
                    </a:lnTo>
                    <a:lnTo>
                      <a:pt x="69" y="264"/>
                    </a:lnTo>
                    <a:lnTo>
                      <a:pt x="87" y="248"/>
                    </a:lnTo>
                    <a:lnTo>
                      <a:pt x="95" y="248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208" name="Freeform 125" descr="Blaues Seidenpapier"/>
              <p:cNvSpPr>
                <a:spLocks/>
              </p:cNvSpPr>
              <p:nvPr/>
            </p:nvSpPr>
            <p:spPr bwMode="auto">
              <a:xfrm>
                <a:off x="1080" y="1945"/>
                <a:ext cx="501" cy="317"/>
              </a:xfrm>
              <a:custGeom>
                <a:avLst/>
                <a:gdLst>
                  <a:gd name="T0" fmla="*/ 2147483647 w 383"/>
                  <a:gd name="T1" fmla="*/ 0 h 241"/>
                  <a:gd name="T2" fmla="*/ 2147483647 w 383"/>
                  <a:gd name="T3" fmla="*/ 2147483647 h 241"/>
                  <a:gd name="T4" fmla="*/ 2147483647 w 383"/>
                  <a:gd name="T5" fmla="*/ 2147483647 h 241"/>
                  <a:gd name="T6" fmla="*/ 2147483647 w 383"/>
                  <a:gd name="T7" fmla="*/ 2147483647 h 241"/>
                  <a:gd name="T8" fmla="*/ 2147483647 w 383"/>
                  <a:gd name="T9" fmla="*/ 2147483647 h 241"/>
                  <a:gd name="T10" fmla="*/ 2147483647 w 383"/>
                  <a:gd name="T11" fmla="*/ 2147483647 h 241"/>
                  <a:gd name="T12" fmla="*/ 2147483647 w 383"/>
                  <a:gd name="T13" fmla="*/ 2147483647 h 241"/>
                  <a:gd name="T14" fmla="*/ 2147483647 w 383"/>
                  <a:gd name="T15" fmla="*/ 2147483647 h 241"/>
                  <a:gd name="T16" fmla="*/ 2147483647 w 383"/>
                  <a:gd name="T17" fmla="*/ 2147483647 h 241"/>
                  <a:gd name="T18" fmla="*/ 2147483647 w 383"/>
                  <a:gd name="T19" fmla="*/ 2147483647 h 241"/>
                  <a:gd name="T20" fmla="*/ 0 w 383"/>
                  <a:gd name="T21" fmla="*/ 2147483647 h 241"/>
                  <a:gd name="T22" fmla="*/ 2147483647 w 383"/>
                  <a:gd name="T23" fmla="*/ 2147483647 h 241"/>
                  <a:gd name="T24" fmla="*/ 2147483647 w 383"/>
                  <a:gd name="T25" fmla="*/ 2147483647 h 241"/>
                  <a:gd name="T26" fmla="*/ 2147483647 w 383"/>
                  <a:gd name="T27" fmla="*/ 2147483647 h 241"/>
                  <a:gd name="T28" fmla="*/ 2147483647 w 383"/>
                  <a:gd name="T29" fmla="*/ 2147483647 h 241"/>
                  <a:gd name="T30" fmla="*/ 2147483647 w 383"/>
                  <a:gd name="T31" fmla="*/ 2147483647 h 241"/>
                  <a:gd name="T32" fmla="*/ 2147483647 w 383"/>
                  <a:gd name="T33" fmla="*/ 2147483647 h 241"/>
                  <a:gd name="T34" fmla="*/ 2147483647 w 383"/>
                  <a:gd name="T35" fmla="*/ 2147483647 h 241"/>
                  <a:gd name="T36" fmla="*/ 2147483647 w 383"/>
                  <a:gd name="T37" fmla="*/ 2147483647 h 241"/>
                  <a:gd name="T38" fmla="*/ 2147483647 w 383"/>
                  <a:gd name="T39" fmla="*/ 2147483647 h 241"/>
                  <a:gd name="T40" fmla="*/ 2147483647 w 383"/>
                  <a:gd name="T41" fmla="*/ 2147483647 h 241"/>
                  <a:gd name="T42" fmla="*/ 2147483647 w 383"/>
                  <a:gd name="T43" fmla="*/ 2147483647 h 241"/>
                  <a:gd name="T44" fmla="*/ 2147483647 w 383"/>
                  <a:gd name="T45" fmla="*/ 2147483647 h 241"/>
                  <a:gd name="T46" fmla="*/ 2147483647 w 383"/>
                  <a:gd name="T47" fmla="*/ 0 h 2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83"/>
                  <a:gd name="T73" fmla="*/ 0 h 241"/>
                  <a:gd name="T74" fmla="*/ 383 w 383"/>
                  <a:gd name="T75" fmla="*/ 241 h 24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83" h="241">
                    <a:moveTo>
                      <a:pt x="356" y="0"/>
                    </a:moveTo>
                    <a:lnTo>
                      <a:pt x="321" y="8"/>
                    </a:lnTo>
                    <a:lnTo>
                      <a:pt x="269" y="24"/>
                    </a:lnTo>
                    <a:lnTo>
                      <a:pt x="234" y="32"/>
                    </a:lnTo>
                    <a:lnTo>
                      <a:pt x="217" y="72"/>
                    </a:lnTo>
                    <a:lnTo>
                      <a:pt x="182" y="96"/>
                    </a:lnTo>
                    <a:lnTo>
                      <a:pt x="156" y="120"/>
                    </a:lnTo>
                    <a:lnTo>
                      <a:pt x="139" y="152"/>
                    </a:lnTo>
                    <a:lnTo>
                      <a:pt x="87" y="176"/>
                    </a:lnTo>
                    <a:lnTo>
                      <a:pt x="52" y="192"/>
                    </a:lnTo>
                    <a:lnTo>
                      <a:pt x="0" y="224"/>
                    </a:lnTo>
                    <a:lnTo>
                      <a:pt x="9" y="240"/>
                    </a:lnTo>
                    <a:lnTo>
                      <a:pt x="43" y="240"/>
                    </a:lnTo>
                    <a:lnTo>
                      <a:pt x="87" y="216"/>
                    </a:lnTo>
                    <a:lnTo>
                      <a:pt x="122" y="208"/>
                    </a:lnTo>
                    <a:lnTo>
                      <a:pt x="148" y="200"/>
                    </a:lnTo>
                    <a:lnTo>
                      <a:pt x="200" y="168"/>
                    </a:lnTo>
                    <a:lnTo>
                      <a:pt x="252" y="120"/>
                    </a:lnTo>
                    <a:lnTo>
                      <a:pt x="287" y="104"/>
                    </a:lnTo>
                    <a:lnTo>
                      <a:pt x="321" y="80"/>
                    </a:lnTo>
                    <a:lnTo>
                      <a:pt x="356" y="56"/>
                    </a:lnTo>
                    <a:lnTo>
                      <a:pt x="373" y="24"/>
                    </a:lnTo>
                    <a:lnTo>
                      <a:pt x="382" y="16"/>
                    </a:lnTo>
                    <a:lnTo>
                      <a:pt x="356" y="0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209" name="Freeform 126" descr="Blaues Seidenpapier"/>
              <p:cNvSpPr>
                <a:spLocks/>
              </p:cNvSpPr>
              <p:nvPr/>
            </p:nvSpPr>
            <p:spPr bwMode="auto">
              <a:xfrm>
                <a:off x="1556" y="2008"/>
                <a:ext cx="127" cy="86"/>
              </a:xfrm>
              <a:custGeom>
                <a:avLst/>
                <a:gdLst>
                  <a:gd name="T0" fmla="*/ 2147483647 w 97"/>
                  <a:gd name="T1" fmla="*/ 0 h 65"/>
                  <a:gd name="T2" fmla="*/ 2147483647 w 97"/>
                  <a:gd name="T3" fmla="*/ 2147483647 h 65"/>
                  <a:gd name="T4" fmla="*/ 2147483647 w 97"/>
                  <a:gd name="T5" fmla="*/ 2147483647 h 65"/>
                  <a:gd name="T6" fmla="*/ 0 w 97"/>
                  <a:gd name="T7" fmla="*/ 2147483647 h 65"/>
                  <a:gd name="T8" fmla="*/ 2147483647 w 97"/>
                  <a:gd name="T9" fmla="*/ 2147483647 h 65"/>
                  <a:gd name="T10" fmla="*/ 2147483647 w 97"/>
                  <a:gd name="T11" fmla="*/ 2147483647 h 65"/>
                  <a:gd name="T12" fmla="*/ 2147483647 w 97"/>
                  <a:gd name="T13" fmla="*/ 2147483647 h 65"/>
                  <a:gd name="T14" fmla="*/ 2147483647 w 97"/>
                  <a:gd name="T15" fmla="*/ 2147483647 h 65"/>
                  <a:gd name="T16" fmla="*/ 2147483647 w 97"/>
                  <a:gd name="T17" fmla="*/ 2147483647 h 65"/>
                  <a:gd name="T18" fmla="*/ 2147483647 w 97"/>
                  <a:gd name="T19" fmla="*/ 2147483647 h 65"/>
                  <a:gd name="T20" fmla="*/ 2147483647 w 97"/>
                  <a:gd name="T21" fmla="*/ 0 h 65"/>
                  <a:gd name="T22" fmla="*/ 2147483647 w 97"/>
                  <a:gd name="T23" fmla="*/ 0 h 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7"/>
                  <a:gd name="T37" fmla="*/ 0 h 65"/>
                  <a:gd name="T38" fmla="*/ 97 w 97"/>
                  <a:gd name="T39" fmla="*/ 65 h 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7" h="65">
                    <a:moveTo>
                      <a:pt x="61" y="0"/>
                    </a:moveTo>
                    <a:lnTo>
                      <a:pt x="35" y="16"/>
                    </a:lnTo>
                    <a:lnTo>
                      <a:pt x="9" y="32"/>
                    </a:lnTo>
                    <a:lnTo>
                      <a:pt x="0" y="48"/>
                    </a:lnTo>
                    <a:lnTo>
                      <a:pt x="17" y="64"/>
                    </a:lnTo>
                    <a:lnTo>
                      <a:pt x="35" y="64"/>
                    </a:lnTo>
                    <a:lnTo>
                      <a:pt x="52" y="48"/>
                    </a:lnTo>
                    <a:lnTo>
                      <a:pt x="70" y="40"/>
                    </a:lnTo>
                    <a:lnTo>
                      <a:pt x="96" y="24"/>
                    </a:lnTo>
                    <a:lnTo>
                      <a:pt x="96" y="8"/>
                    </a:lnTo>
                    <a:lnTo>
                      <a:pt x="79" y="0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210" name="Freeform 127" descr="Blaues Seidenpapier"/>
              <p:cNvSpPr>
                <a:spLocks/>
              </p:cNvSpPr>
              <p:nvPr/>
            </p:nvSpPr>
            <p:spPr bwMode="auto">
              <a:xfrm>
                <a:off x="1579" y="1808"/>
                <a:ext cx="160" cy="138"/>
              </a:xfrm>
              <a:custGeom>
                <a:avLst/>
                <a:gdLst>
                  <a:gd name="T0" fmla="*/ 2147483647 w 122"/>
                  <a:gd name="T1" fmla="*/ 0 h 105"/>
                  <a:gd name="T2" fmla="*/ 2147483647 w 122"/>
                  <a:gd name="T3" fmla="*/ 0 h 105"/>
                  <a:gd name="T4" fmla="*/ 2147483647 w 122"/>
                  <a:gd name="T5" fmla="*/ 2147483647 h 105"/>
                  <a:gd name="T6" fmla="*/ 2147483647 w 122"/>
                  <a:gd name="T7" fmla="*/ 2147483647 h 105"/>
                  <a:gd name="T8" fmla="*/ 2147483647 w 122"/>
                  <a:gd name="T9" fmla="*/ 2147483647 h 105"/>
                  <a:gd name="T10" fmla="*/ 2147483647 w 122"/>
                  <a:gd name="T11" fmla="*/ 2147483647 h 105"/>
                  <a:gd name="T12" fmla="*/ 0 w 122"/>
                  <a:gd name="T13" fmla="*/ 2147483647 h 105"/>
                  <a:gd name="T14" fmla="*/ 0 w 122"/>
                  <a:gd name="T15" fmla="*/ 2147483647 h 105"/>
                  <a:gd name="T16" fmla="*/ 2147483647 w 122"/>
                  <a:gd name="T17" fmla="*/ 2147483647 h 105"/>
                  <a:gd name="T18" fmla="*/ 2147483647 w 122"/>
                  <a:gd name="T19" fmla="*/ 2147483647 h 105"/>
                  <a:gd name="T20" fmla="*/ 2147483647 w 122"/>
                  <a:gd name="T21" fmla="*/ 2147483647 h 105"/>
                  <a:gd name="T22" fmla="*/ 2147483647 w 122"/>
                  <a:gd name="T23" fmla="*/ 2147483647 h 105"/>
                  <a:gd name="T24" fmla="*/ 2147483647 w 122"/>
                  <a:gd name="T25" fmla="*/ 2147483647 h 105"/>
                  <a:gd name="T26" fmla="*/ 2147483647 w 122"/>
                  <a:gd name="T27" fmla="*/ 2147483647 h 105"/>
                  <a:gd name="T28" fmla="*/ 2147483647 w 122"/>
                  <a:gd name="T29" fmla="*/ 2147483647 h 105"/>
                  <a:gd name="T30" fmla="*/ 2147483647 w 122"/>
                  <a:gd name="T31" fmla="*/ 2147483647 h 105"/>
                  <a:gd name="T32" fmla="*/ 2147483647 w 122"/>
                  <a:gd name="T33" fmla="*/ 2147483647 h 105"/>
                  <a:gd name="T34" fmla="*/ 2147483647 w 122"/>
                  <a:gd name="T35" fmla="*/ 2147483647 h 105"/>
                  <a:gd name="T36" fmla="*/ 2147483647 w 122"/>
                  <a:gd name="T37" fmla="*/ 2147483647 h 105"/>
                  <a:gd name="T38" fmla="*/ 2147483647 w 122"/>
                  <a:gd name="T39" fmla="*/ 0 h 1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2"/>
                  <a:gd name="T61" fmla="*/ 0 h 105"/>
                  <a:gd name="T62" fmla="*/ 122 w 122"/>
                  <a:gd name="T63" fmla="*/ 105 h 1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2" h="105">
                    <a:moveTo>
                      <a:pt x="121" y="0"/>
                    </a:moveTo>
                    <a:lnTo>
                      <a:pt x="95" y="0"/>
                    </a:lnTo>
                    <a:lnTo>
                      <a:pt x="78" y="16"/>
                    </a:lnTo>
                    <a:lnTo>
                      <a:pt x="61" y="24"/>
                    </a:lnTo>
                    <a:lnTo>
                      <a:pt x="43" y="40"/>
                    </a:lnTo>
                    <a:lnTo>
                      <a:pt x="26" y="40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17" y="80"/>
                    </a:lnTo>
                    <a:lnTo>
                      <a:pt x="35" y="64"/>
                    </a:lnTo>
                    <a:lnTo>
                      <a:pt x="43" y="72"/>
                    </a:lnTo>
                    <a:lnTo>
                      <a:pt x="26" y="88"/>
                    </a:lnTo>
                    <a:lnTo>
                      <a:pt x="35" y="96"/>
                    </a:lnTo>
                    <a:lnTo>
                      <a:pt x="43" y="104"/>
                    </a:lnTo>
                    <a:lnTo>
                      <a:pt x="69" y="88"/>
                    </a:lnTo>
                    <a:lnTo>
                      <a:pt x="69" y="72"/>
                    </a:lnTo>
                    <a:lnTo>
                      <a:pt x="95" y="40"/>
                    </a:lnTo>
                    <a:lnTo>
                      <a:pt x="112" y="32"/>
                    </a:lnTo>
                    <a:lnTo>
                      <a:pt x="121" y="8"/>
                    </a:lnTo>
                    <a:lnTo>
                      <a:pt x="121" y="0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211" name="Freeform 128" descr="Blaues Seidenpapier"/>
              <p:cNvSpPr>
                <a:spLocks/>
              </p:cNvSpPr>
              <p:nvPr/>
            </p:nvSpPr>
            <p:spPr bwMode="auto">
              <a:xfrm>
                <a:off x="2214" y="2335"/>
                <a:ext cx="239" cy="148"/>
              </a:xfrm>
              <a:custGeom>
                <a:avLst/>
                <a:gdLst>
                  <a:gd name="T0" fmla="*/ 0 w 183"/>
                  <a:gd name="T1" fmla="*/ 0 h 113"/>
                  <a:gd name="T2" fmla="*/ 0 w 183"/>
                  <a:gd name="T3" fmla="*/ 2147483647 h 113"/>
                  <a:gd name="T4" fmla="*/ 2147483647 w 183"/>
                  <a:gd name="T5" fmla="*/ 2147483647 h 113"/>
                  <a:gd name="T6" fmla="*/ 2147483647 w 183"/>
                  <a:gd name="T7" fmla="*/ 2147483647 h 113"/>
                  <a:gd name="T8" fmla="*/ 2147483647 w 183"/>
                  <a:gd name="T9" fmla="*/ 2147483647 h 113"/>
                  <a:gd name="T10" fmla="*/ 2147483647 w 183"/>
                  <a:gd name="T11" fmla="*/ 2147483647 h 113"/>
                  <a:gd name="T12" fmla="*/ 2147483647 w 183"/>
                  <a:gd name="T13" fmla="*/ 2147483647 h 113"/>
                  <a:gd name="T14" fmla="*/ 2147483647 w 183"/>
                  <a:gd name="T15" fmla="*/ 2147483647 h 113"/>
                  <a:gd name="T16" fmla="*/ 2147483647 w 183"/>
                  <a:gd name="T17" fmla="*/ 2147483647 h 113"/>
                  <a:gd name="T18" fmla="*/ 2147483647 w 183"/>
                  <a:gd name="T19" fmla="*/ 2147483647 h 113"/>
                  <a:gd name="T20" fmla="*/ 2147483647 w 183"/>
                  <a:gd name="T21" fmla="*/ 2147483647 h 113"/>
                  <a:gd name="T22" fmla="*/ 2147483647 w 183"/>
                  <a:gd name="T23" fmla="*/ 2147483647 h 113"/>
                  <a:gd name="T24" fmla="*/ 2147483647 w 183"/>
                  <a:gd name="T25" fmla="*/ 2147483647 h 113"/>
                  <a:gd name="T26" fmla="*/ 2147483647 w 183"/>
                  <a:gd name="T27" fmla="*/ 0 h 113"/>
                  <a:gd name="T28" fmla="*/ 0 w 183"/>
                  <a:gd name="T29" fmla="*/ 0 h 1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3"/>
                  <a:gd name="T46" fmla="*/ 0 h 113"/>
                  <a:gd name="T47" fmla="*/ 183 w 183"/>
                  <a:gd name="T48" fmla="*/ 113 h 1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3" h="113">
                    <a:moveTo>
                      <a:pt x="0" y="0"/>
                    </a:moveTo>
                    <a:lnTo>
                      <a:pt x="0" y="16"/>
                    </a:lnTo>
                    <a:lnTo>
                      <a:pt x="26" y="48"/>
                    </a:lnTo>
                    <a:lnTo>
                      <a:pt x="43" y="48"/>
                    </a:lnTo>
                    <a:lnTo>
                      <a:pt x="52" y="64"/>
                    </a:lnTo>
                    <a:lnTo>
                      <a:pt x="87" y="88"/>
                    </a:lnTo>
                    <a:lnTo>
                      <a:pt x="113" y="112"/>
                    </a:lnTo>
                    <a:lnTo>
                      <a:pt x="156" y="112"/>
                    </a:lnTo>
                    <a:lnTo>
                      <a:pt x="182" y="112"/>
                    </a:lnTo>
                    <a:lnTo>
                      <a:pt x="182" y="96"/>
                    </a:lnTo>
                    <a:lnTo>
                      <a:pt x="165" y="88"/>
                    </a:lnTo>
                    <a:lnTo>
                      <a:pt x="130" y="80"/>
                    </a:lnTo>
                    <a:lnTo>
                      <a:pt x="87" y="64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212" name="Freeform 129" descr="Blaues Seidenpapier"/>
              <p:cNvSpPr>
                <a:spLocks/>
              </p:cNvSpPr>
              <p:nvPr/>
            </p:nvSpPr>
            <p:spPr bwMode="auto">
              <a:xfrm>
                <a:off x="2498" y="2356"/>
                <a:ext cx="182" cy="106"/>
              </a:xfrm>
              <a:custGeom>
                <a:avLst/>
                <a:gdLst>
                  <a:gd name="T0" fmla="*/ 2147483647 w 139"/>
                  <a:gd name="T1" fmla="*/ 2147483647 h 81"/>
                  <a:gd name="T2" fmla="*/ 2147483647 w 139"/>
                  <a:gd name="T3" fmla="*/ 2147483647 h 81"/>
                  <a:gd name="T4" fmla="*/ 2147483647 w 139"/>
                  <a:gd name="T5" fmla="*/ 2147483647 h 81"/>
                  <a:gd name="T6" fmla="*/ 2147483647 w 139"/>
                  <a:gd name="T7" fmla="*/ 2147483647 h 81"/>
                  <a:gd name="T8" fmla="*/ 2147483647 w 139"/>
                  <a:gd name="T9" fmla="*/ 2147483647 h 81"/>
                  <a:gd name="T10" fmla="*/ 2147483647 w 139"/>
                  <a:gd name="T11" fmla="*/ 2147483647 h 81"/>
                  <a:gd name="T12" fmla="*/ 2147483647 w 139"/>
                  <a:gd name="T13" fmla="*/ 0 h 81"/>
                  <a:gd name="T14" fmla="*/ 2147483647 w 139"/>
                  <a:gd name="T15" fmla="*/ 2147483647 h 81"/>
                  <a:gd name="T16" fmla="*/ 2147483647 w 139"/>
                  <a:gd name="T17" fmla="*/ 2147483647 h 81"/>
                  <a:gd name="T18" fmla="*/ 0 w 139"/>
                  <a:gd name="T19" fmla="*/ 2147483647 h 81"/>
                  <a:gd name="T20" fmla="*/ 2147483647 w 139"/>
                  <a:gd name="T21" fmla="*/ 2147483647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81"/>
                  <a:gd name="T35" fmla="*/ 139 w 139"/>
                  <a:gd name="T36" fmla="*/ 81 h 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81">
                    <a:moveTo>
                      <a:pt x="17" y="80"/>
                    </a:moveTo>
                    <a:lnTo>
                      <a:pt x="43" y="72"/>
                    </a:lnTo>
                    <a:lnTo>
                      <a:pt x="69" y="56"/>
                    </a:lnTo>
                    <a:lnTo>
                      <a:pt x="112" y="48"/>
                    </a:lnTo>
                    <a:lnTo>
                      <a:pt x="121" y="32"/>
                    </a:lnTo>
                    <a:lnTo>
                      <a:pt x="138" y="8"/>
                    </a:lnTo>
                    <a:lnTo>
                      <a:pt x="95" y="0"/>
                    </a:lnTo>
                    <a:lnTo>
                      <a:pt x="69" y="24"/>
                    </a:lnTo>
                    <a:lnTo>
                      <a:pt x="43" y="32"/>
                    </a:lnTo>
                    <a:lnTo>
                      <a:pt x="0" y="56"/>
                    </a:lnTo>
                    <a:lnTo>
                      <a:pt x="17" y="80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213" name="Freeform 130" descr="Blaues Seidenpapier"/>
              <p:cNvSpPr>
                <a:spLocks/>
              </p:cNvSpPr>
              <p:nvPr/>
            </p:nvSpPr>
            <p:spPr bwMode="auto">
              <a:xfrm>
                <a:off x="2974" y="1819"/>
                <a:ext cx="386" cy="285"/>
              </a:xfrm>
              <a:custGeom>
                <a:avLst/>
                <a:gdLst>
                  <a:gd name="T0" fmla="*/ 2147483647 w 295"/>
                  <a:gd name="T1" fmla="*/ 2147483647 h 217"/>
                  <a:gd name="T2" fmla="*/ 2147483647 w 295"/>
                  <a:gd name="T3" fmla="*/ 2147483647 h 217"/>
                  <a:gd name="T4" fmla="*/ 2147483647 w 295"/>
                  <a:gd name="T5" fmla="*/ 2147483647 h 217"/>
                  <a:gd name="T6" fmla="*/ 2147483647 w 295"/>
                  <a:gd name="T7" fmla="*/ 2147483647 h 217"/>
                  <a:gd name="T8" fmla="*/ 0 w 295"/>
                  <a:gd name="T9" fmla="*/ 2147483647 h 217"/>
                  <a:gd name="T10" fmla="*/ 0 w 295"/>
                  <a:gd name="T11" fmla="*/ 2147483647 h 217"/>
                  <a:gd name="T12" fmla="*/ 2147483647 w 295"/>
                  <a:gd name="T13" fmla="*/ 2147483647 h 217"/>
                  <a:gd name="T14" fmla="*/ 2147483647 w 295"/>
                  <a:gd name="T15" fmla="*/ 2147483647 h 217"/>
                  <a:gd name="T16" fmla="*/ 0 w 295"/>
                  <a:gd name="T17" fmla="*/ 2147483647 h 217"/>
                  <a:gd name="T18" fmla="*/ 0 w 295"/>
                  <a:gd name="T19" fmla="*/ 2147483647 h 217"/>
                  <a:gd name="T20" fmla="*/ 2147483647 w 295"/>
                  <a:gd name="T21" fmla="*/ 2147483647 h 217"/>
                  <a:gd name="T22" fmla="*/ 2147483647 w 295"/>
                  <a:gd name="T23" fmla="*/ 2147483647 h 217"/>
                  <a:gd name="T24" fmla="*/ 2147483647 w 295"/>
                  <a:gd name="T25" fmla="*/ 2147483647 h 217"/>
                  <a:gd name="T26" fmla="*/ 2147483647 w 295"/>
                  <a:gd name="T27" fmla="*/ 2147483647 h 217"/>
                  <a:gd name="T28" fmla="*/ 2147483647 w 295"/>
                  <a:gd name="T29" fmla="*/ 2147483647 h 217"/>
                  <a:gd name="T30" fmla="*/ 2147483647 w 295"/>
                  <a:gd name="T31" fmla="*/ 2147483647 h 217"/>
                  <a:gd name="T32" fmla="*/ 2147483647 w 295"/>
                  <a:gd name="T33" fmla="*/ 2147483647 h 217"/>
                  <a:gd name="T34" fmla="*/ 2147483647 w 295"/>
                  <a:gd name="T35" fmla="*/ 2147483647 h 217"/>
                  <a:gd name="T36" fmla="*/ 2147483647 w 295"/>
                  <a:gd name="T37" fmla="*/ 2147483647 h 217"/>
                  <a:gd name="T38" fmla="*/ 2147483647 w 295"/>
                  <a:gd name="T39" fmla="*/ 2147483647 h 217"/>
                  <a:gd name="T40" fmla="*/ 2147483647 w 295"/>
                  <a:gd name="T41" fmla="*/ 2147483647 h 217"/>
                  <a:gd name="T42" fmla="*/ 2147483647 w 295"/>
                  <a:gd name="T43" fmla="*/ 2147483647 h 217"/>
                  <a:gd name="T44" fmla="*/ 2147483647 w 295"/>
                  <a:gd name="T45" fmla="*/ 2147483647 h 217"/>
                  <a:gd name="T46" fmla="*/ 2147483647 w 295"/>
                  <a:gd name="T47" fmla="*/ 2147483647 h 217"/>
                  <a:gd name="T48" fmla="*/ 2147483647 w 295"/>
                  <a:gd name="T49" fmla="*/ 2147483647 h 217"/>
                  <a:gd name="T50" fmla="*/ 2147483647 w 295"/>
                  <a:gd name="T51" fmla="*/ 2147483647 h 217"/>
                  <a:gd name="T52" fmla="*/ 2147483647 w 295"/>
                  <a:gd name="T53" fmla="*/ 2147483647 h 217"/>
                  <a:gd name="T54" fmla="*/ 2147483647 w 295"/>
                  <a:gd name="T55" fmla="*/ 2147483647 h 217"/>
                  <a:gd name="T56" fmla="*/ 2147483647 w 295"/>
                  <a:gd name="T57" fmla="*/ 2147483647 h 217"/>
                  <a:gd name="T58" fmla="*/ 2147483647 w 295"/>
                  <a:gd name="T59" fmla="*/ 2147483647 h 217"/>
                  <a:gd name="T60" fmla="*/ 2147483647 w 295"/>
                  <a:gd name="T61" fmla="*/ 2147483647 h 217"/>
                  <a:gd name="T62" fmla="*/ 2147483647 w 295"/>
                  <a:gd name="T63" fmla="*/ 2147483647 h 217"/>
                  <a:gd name="T64" fmla="*/ 2147483647 w 295"/>
                  <a:gd name="T65" fmla="*/ 2147483647 h 217"/>
                  <a:gd name="T66" fmla="*/ 2147483647 w 295"/>
                  <a:gd name="T67" fmla="*/ 2147483647 h 217"/>
                  <a:gd name="T68" fmla="*/ 2147483647 w 295"/>
                  <a:gd name="T69" fmla="*/ 2147483647 h 217"/>
                  <a:gd name="T70" fmla="*/ 2147483647 w 295"/>
                  <a:gd name="T71" fmla="*/ 2147483647 h 217"/>
                  <a:gd name="T72" fmla="*/ 2147483647 w 295"/>
                  <a:gd name="T73" fmla="*/ 2147483647 h 217"/>
                  <a:gd name="T74" fmla="*/ 2147483647 w 295"/>
                  <a:gd name="T75" fmla="*/ 2147483647 h 217"/>
                  <a:gd name="T76" fmla="*/ 2147483647 w 295"/>
                  <a:gd name="T77" fmla="*/ 2147483647 h 217"/>
                  <a:gd name="T78" fmla="*/ 2147483647 w 295"/>
                  <a:gd name="T79" fmla="*/ 2147483647 h 217"/>
                  <a:gd name="T80" fmla="*/ 2147483647 w 295"/>
                  <a:gd name="T81" fmla="*/ 2147483647 h 217"/>
                  <a:gd name="T82" fmla="*/ 2147483647 w 295"/>
                  <a:gd name="T83" fmla="*/ 0 h 217"/>
                  <a:gd name="T84" fmla="*/ 2147483647 w 295"/>
                  <a:gd name="T85" fmla="*/ 2147483647 h 2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5"/>
                  <a:gd name="T130" fmla="*/ 0 h 217"/>
                  <a:gd name="T131" fmla="*/ 295 w 295"/>
                  <a:gd name="T132" fmla="*/ 217 h 2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5" h="217">
                    <a:moveTo>
                      <a:pt x="78" y="16"/>
                    </a:moveTo>
                    <a:lnTo>
                      <a:pt x="61" y="32"/>
                    </a:lnTo>
                    <a:lnTo>
                      <a:pt x="26" y="32"/>
                    </a:lnTo>
                    <a:lnTo>
                      <a:pt x="26" y="8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26" y="40"/>
                    </a:lnTo>
                    <a:lnTo>
                      <a:pt x="26" y="72"/>
                    </a:lnTo>
                    <a:lnTo>
                      <a:pt x="0" y="104"/>
                    </a:lnTo>
                    <a:lnTo>
                      <a:pt x="0" y="120"/>
                    </a:lnTo>
                    <a:lnTo>
                      <a:pt x="26" y="120"/>
                    </a:lnTo>
                    <a:lnTo>
                      <a:pt x="52" y="96"/>
                    </a:lnTo>
                    <a:lnTo>
                      <a:pt x="52" y="80"/>
                    </a:lnTo>
                    <a:lnTo>
                      <a:pt x="112" y="80"/>
                    </a:lnTo>
                    <a:lnTo>
                      <a:pt x="112" y="88"/>
                    </a:lnTo>
                    <a:lnTo>
                      <a:pt x="95" y="104"/>
                    </a:lnTo>
                    <a:lnTo>
                      <a:pt x="104" y="120"/>
                    </a:lnTo>
                    <a:lnTo>
                      <a:pt x="164" y="120"/>
                    </a:lnTo>
                    <a:lnTo>
                      <a:pt x="216" y="128"/>
                    </a:lnTo>
                    <a:lnTo>
                      <a:pt x="242" y="120"/>
                    </a:lnTo>
                    <a:lnTo>
                      <a:pt x="259" y="120"/>
                    </a:lnTo>
                    <a:lnTo>
                      <a:pt x="259" y="144"/>
                    </a:lnTo>
                    <a:lnTo>
                      <a:pt x="251" y="160"/>
                    </a:lnTo>
                    <a:lnTo>
                      <a:pt x="251" y="192"/>
                    </a:lnTo>
                    <a:lnTo>
                      <a:pt x="268" y="208"/>
                    </a:lnTo>
                    <a:lnTo>
                      <a:pt x="285" y="216"/>
                    </a:lnTo>
                    <a:lnTo>
                      <a:pt x="294" y="208"/>
                    </a:lnTo>
                    <a:lnTo>
                      <a:pt x="294" y="160"/>
                    </a:lnTo>
                    <a:lnTo>
                      <a:pt x="285" y="152"/>
                    </a:lnTo>
                    <a:lnTo>
                      <a:pt x="285" y="96"/>
                    </a:lnTo>
                    <a:lnTo>
                      <a:pt x="277" y="88"/>
                    </a:lnTo>
                    <a:lnTo>
                      <a:pt x="242" y="80"/>
                    </a:lnTo>
                    <a:lnTo>
                      <a:pt x="225" y="104"/>
                    </a:lnTo>
                    <a:lnTo>
                      <a:pt x="199" y="104"/>
                    </a:lnTo>
                    <a:lnTo>
                      <a:pt x="164" y="88"/>
                    </a:lnTo>
                    <a:lnTo>
                      <a:pt x="138" y="88"/>
                    </a:lnTo>
                    <a:lnTo>
                      <a:pt x="138" y="72"/>
                    </a:lnTo>
                    <a:lnTo>
                      <a:pt x="112" y="56"/>
                    </a:lnTo>
                    <a:lnTo>
                      <a:pt x="86" y="48"/>
                    </a:lnTo>
                    <a:lnTo>
                      <a:pt x="86" y="32"/>
                    </a:lnTo>
                    <a:lnTo>
                      <a:pt x="112" y="16"/>
                    </a:lnTo>
                    <a:lnTo>
                      <a:pt x="112" y="0"/>
                    </a:lnTo>
                    <a:lnTo>
                      <a:pt x="78" y="16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214" name="Freeform 131" descr="Blaues Seidenpapier"/>
              <p:cNvSpPr>
                <a:spLocks/>
              </p:cNvSpPr>
              <p:nvPr/>
            </p:nvSpPr>
            <p:spPr bwMode="auto">
              <a:xfrm>
                <a:off x="3144" y="1671"/>
                <a:ext cx="58" cy="160"/>
              </a:xfrm>
              <a:custGeom>
                <a:avLst/>
                <a:gdLst>
                  <a:gd name="T0" fmla="*/ 2147483647 w 44"/>
                  <a:gd name="T1" fmla="*/ 0 h 121"/>
                  <a:gd name="T2" fmla="*/ 0 w 44"/>
                  <a:gd name="T3" fmla="*/ 2147483647 h 121"/>
                  <a:gd name="T4" fmla="*/ 0 w 44"/>
                  <a:gd name="T5" fmla="*/ 2147483647 h 121"/>
                  <a:gd name="T6" fmla="*/ 0 w 44"/>
                  <a:gd name="T7" fmla="*/ 2147483647 h 121"/>
                  <a:gd name="T8" fmla="*/ 2147483647 w 44"/>
                  <a:gd name="T9" fmla="*/ 2147483647 h 121"/>
                  <a:gd name="T10" fmla="*/ 2147483647 w 44"/>
                  <a:gd name="T11" fmla="*/ 2147483647 h 121"/>
                  <a:gd name="T12" fmla="*/ 2147483647 w 44"/>
                  <a:gd name="T13" fmla="*/ 2147483647 h 121"/>
                  <a:gd name="T14" fmla="*/ 2147483647 w 44"/>
                  <a:gd name="T15" fmla="*/ 2147483647 h 121"/>
                  <a:gd name="T16" fmla="*/ 2147483647 w 44"/>
                  <a:gd name="T17" fmla="*/ 2147483647 h 121"/>
                  <a:gd name="T18" fmla="*/ 2147483647 w 44"/>
                  <a:gd name="T19" fmla="*/ 2147483647 h 121"/>
                  <a:gd name="T20" fmla="*/ 2147483647 w 44"/>
                  <a:gd name="T21" fmla="*/ 2147483647 h 121"/>
                  <a:gd name="T22" fmla="*/ 2147483647 w 44"/>
                  <a:gd name="T23" fmla="*/ 2147483647 h 121"/>
                  <a:gd name="T24" fmla="*/ 2147483647 w 44"/>
                  <a:gd name="T25" fmla="*/ 2147483647 h 121"/>
                  <a:gd name="T26" fmla="*/ 2147483647 w 44"/>
                  <a:gd name="T27" fmla="*/ 2147483647 h 121"/>
                  <a:gd name="T28" fmla="*/ 2147483647 w 44"/>
                  <a:gd name="T29" fmla="*/ 2147483647 h 121"/>
                  <a:gd name="T30" fmla="*/ 2147483647 w 44"/>
                  <a:gd name="T31" fmla="*/ 0 h 121"/>
                  <a:gd name="T32" fmla="*/ 2147483647 w 44"/>
                  <a:gd name="T33" fmla="*/ 0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121"/>
                  <a:gd name="T53" fmla="*/ 44 w 44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121">
                    <a:moveTo>
                      <a:pt x="17" y="0"/>
                    </a:moveTo>
                    <a:lnTo>
                      <a:pt x="0" y="8"/>
                    </a:lnTo>
                    <a:lnTo>
                      <a:pt x="0" y="32"/>
                    </a:lnTo>
                    <a:lnTo>
                      <a:pt x="0" y="56"/>
                    </a:lnTo>
                    <a:lnTo>
                      <a:pt x="17" y="64"/>
                    </a:lnTo>
                    <a:lnTo>
                      <a:pt x="26" y="88"/>
                    </a:lnTo>
                    <a:lnTo>
                      <a:pt x="9" y="96"/>
                    </a:lnTo>
                    <a:lnTo>
                      <a:pt x="9" y="104"/>
                    </a:lnTo>
                    <a:lnTo>
                      <a:pt x="26" y="120"/>
                    </a:lnTo>
                    <a:lnTo>
                      <a:pt x="43" y="112"/>
                    </a:lnTo>
                    <a:lnTo>
                      <a:pt x="43" y="88"/>
                    </a:lnTo>
                    <a:lnTo>
                      <a:pt x="34" y="72"/>
                    </a:lnTo>
                    <a:lnTo>
                      <a:pt x="34" y="32"/>
                    </a:lnTo>
                    <a:lnTo>
                      <a:pt x="43" y="24"/>
                    </a:lnTo>
                    <a:lnTo>
                      <a:pt x="43" y="8"/>
                    </a:lnTo>
                    <a:lnTo>
                      <a:pt x="34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215" name="Freeform 132" descr="Blaues Seidenpapier"/>
              <p:cNvSpPr>
                <a:spLocks/>
              </p:cNvSpPr>
              <p:nvPr/>
            </p:nvSpPr>
            <p:spPr bwMode="auto">
              <a:xfrm>
                <a:off x="3268" y="1355"/>
                <a:ext cx="398" cy="275"/>
              </a:xfrm>
              <a:custGeom>
                <a:avLst/>
                <a:gdLst>
                  <a:gd name="T0" fmla="*/ 0 w 304"/>
                  <a:gd name="T1" fmla="*/ 2147483647 h 209"/>
                  <a:gd name="T2" fmla="*/ 0 w 304"/>
                  <a:gd name="T3" fmla="*/ 2147483647 h 209"/>
                  <a:gd name="T4" fmla="*/ 2147483647 w 304"/>
                  <a:gd name="T5" fmla="*/ 2147483647 h 209"/>
                  <a:gd name="T6" fmla="*/ 2147483647 w 304"/>
                  <a:gd name="T7" fmla="*/ 2147483647 h 209"/>
                  <a:gd name="T8" fmla="*/ 2147483647 w 304"/>
                  <a:gd name="T9" fmla="*/ 2147483647 h 209"/>
                  <a:gd name="T10" fmla="*/ 2147483647 w 304"/>
                  <a:gd name="T11" fmla="*/ 2147483647 h 209"/>
                  <a:gd name="T12" fmla="*/ 2147483647 w 304"/>
                  <a:gd name="T13" fmla="*/ 2147483647 h 209"/>
                  <a:gd name="T14" fmla="*/ 2147483647 w 304"/>
                  <a:gd name="T15" fmla="*/ 2147483647 h 209"/>
                  <a:gd name="T16" fmla="*/ 2147483647 w 304"/>
                  <a:gd name="T17" fmla="*/ 2147483647 h 209"/>
                  <a:gd name="T18" fmla="*/ 2147483647 w 304"/>
                  <a:gd name="T19" fmla="*/ 2147483647 h 209"/>
                  <a:gd name="T20" fmla="*/ 2147483647 w 304"/>
                  <a:gd name="T21" fmla="*/ 2147483647 h 209"/>
                  <a:gd name="T22" fmla="*/ 2147483647 w 304"/>
                  <a:gd name="T23" fmla="*/ 2147483647 h 209"/>
                  <a:gd name="T24" fmla="*/ 2147483647 w 304"/>
                  <a:gd name="T25" fmla="*/ 2147483647 h 209"/>
                  <a:gd name="T26" fmla="*/ 2147483647 w 304"/>
                  <a:gd name="T27" fmla="*/ 2147483647 h 209"/>
                  <a:gd name="T28" fmla="*/ 2147483647 w 304"/>
                  <a:gd name="T29" fmla="*/ 2147483647 h 209"/>
                  <a:gd name="T30" fmla="*/ 2147483647 w 304"/>
                  <a:gd name="T31" fmla="*/ 2147483647 h 209"/>
                  <a:gd name="T32" fmla="*/ 2147483647 w 304"/>
                  <a:gd name="T33" fmla="*/ 2147483647 h 209"/>
                  <a:gd name="T34" fmla="*/ 2147483647 w 304"/>
                  <a:gd name="T35" fmla="*/ 2147483647 h 209"/>
                  <a:gd name="T36" fmla="*/ 2147483647 w 304"/>
                  <a:gd name="T37" fmla="*/ 2147483647 h 209"/>
                  <a:gd name="T38" fmla="*/ 2147483647 w 304"/>
                  <a:gd name="T39" fmla="*/ 2147483647 h 209"/>
                  <a:gd name="T40" fmla="*/ 2147483647 w 304"/>
                  <a:gd name="T41" fmla="*/ 2147483647 h 209"/>
                  <a:gd name="T42" fmla="*/ 2147483647 w 304"/>
                  <a:gd name="T43" fmla="*/ 2147483647 h 209"/>
                  <a:gd name="T44" fmla="*/ 2147483647 w 304"/>
                  <a:gd name="T45" fmla="*/ 0 h 209"/>
                  <a:gd name="T46" fmla="*/ 0 w 304"/>
                  <a:gd name="T47" fmla="*/ 2147483647 h 2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4"/>
                  <a:gd name="T73" fmla="*/ 0 h 209"/>
                  <a:gd name="T74" fmla="*/ 304 w 304"/>
                  <a:gd name="T75" fmla="*/ 209 h 20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4" h="209">
                    <a:moveTo>
                      <a:pt x="0" y="8"/>
                    </a:moveTo>
                    <a:lnTo>
                      <a:pt x="0" y="40"/>
                    </a:lnTo>
                    <a:lnTo>
                      <a:pt x="9" y="88"/>
                    </a:lnTo>
                    <a:lnTo>
                      <a:pt x="43" y="128"/>
                    </a:lnTo>
                    <a:lnTo>
                      <a:pt x="87" y="168"/>
                    </a:lnTo>
                    <a:lnTo>
                      <a:pt x="121" y="192"/>
                    </a:lnTo>
                    <a:lnTo>
                      <a:pt x="147" y="208"/>
                    </a:lnTo>
                    <a:lnTo>
                      <a:pt x="199" y="200"/>
                    </a:lnTo>
                    <a:lnTo>
                      <a:pt x="225" y="192"/>
                    </a:lnTo>
                    <a:lnTo>
                      <a:pt x="242" y="208"/>
                    </a:lnTo>
                    <a:lnTo>
                      <a:pt x="286" y="208"/>
                    </a:lnTo>
                    <a:lnTo>
                      <a:pt x="303" y="192"/>
                    </a:lnTo>
                    <a:lnTo>
                      <a:pt x="303" y="176"/>
                    </a:lnTo>
                    <a:lnTo>
                      <a:pt x="260" y="176"/>
                    </a:lnTo>
                    <a:lnTo>
                      <a:pt x="234" y="176"/>
                    </a:lnTo>
                    <a:lnTo>
                      <a:pt x="199" y="176"/>
                    </a:lnTo>
                    <a:lnTo>
                      <a:pt x="147" y="168"/>
                    </a:lnTo>
                    <a:lnTo>
                      <a:pt x="113" y="136"/>
                    </a:lnTo>
                    <a:lnTo>
                      <a:pt x="78" y="128"/>
                    </a:lnTo>
                    <a:lnTo>
                      <a:pt x="43" y="96"/>
                    </a:lnTo>
                    <a:lnTo>
                      <a:pt x="26" y="56"/>
                    </a:lnTo>
                    <a:lnTo>
                      <a:pt x="26" y="24"/>
                    </a:lnTo>
                    <a:lnTo>
                      <a:pt x="17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216" name="Freeform 133" descr="Blaues Seidenpapier"/>
              <p:cNvSpPr>
                <a:spLocks/>
              </p:cNvSpPr>
              <p:nvPr/>
            </p:nvSpPr>
            <p:spPr bwMode="auto">
              <a:xfrm>
                <a:off x="3813" y="1703"/>
                <a:ext cx="251" cy="54"/>
              </a:xfrm>
              <a:custGeom>
                <a:avLst/>
                <a:gdLst>
                  <a:gd name="T0" fmla="*/ 0 w 192"/>
                  <a:gd name="T1" fmla="*/ 2147483647 h 41"/>
                  <a:gd name="T2" fmla="*/ 2147483647 w 192"/>
                  <a:gd name="T3" fmla="*/ 2147483647 h 41"/>
                  <a:gd name="T4" fmla="*/ 2147483647 w 192"/>
                  <a:gd name="T5" fmla="*/ 2147483647 h 41"/>
                  <a:gd name="T6" fmla="*/ 2147483647 w 192"/>
                  <a:gd name="T7" fmla="*/ 2147483647 h 41"/>
                  <a:gd name="T8" fmla="*/ 2147483647 w 192"/>
                  <a:gd name="T9" fmla="*/ 2147483647 h 41"/>
                  <a:gd name="T10" fmla="*/ 2147483647 w 192"/>
                  <a:gd name="T11" fmla="*/ 2147483647 h 41"/>
                  <a:gd name="T12" fmla="*/ 2147483647 w 192"/>
                  <a:gd name="T13" fmla="*/ 2147483647 h 41"/>
                  <a:gd name="T14" fmla="*/ 2147483647 w 192"/>
                  <a:gd name="T15" fmla="*/ 2147483647 h 41"/>
                  <a:gd name="T16" fmla="*/ 2147483647 w 192"/>
                  <a:gd name="T17" fmla="*/ 2147483647 h 41"/>
                  <a:gd name="T18" fmla="*/ 2147483647 w 192"/>
                  <a:gd name="T19" fmla="*/ 0 h 41"/>
                  <a:gd name="T20" fmla="*/ 2147483647 w 192"/>
                  <a:gd name="T21" fmla="*/ 2147483647 h 41"/>
                  <a:gd name="T22" fmla="*/ 2147483647 w 192"/>
                  <a:gd name="T23" fmla="*/ 2147483647 h 41"/>
                  <a:gd name="T24" fmla="*/ 0 w 192"/>
                  <a:gd name="T25" fmla="*/ 2147483647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41"/>
                  <a:gd name="T41" fmla="*/ 192 w 192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41">
                    <a:moveTo>
                      <a:pt x="0" y="24"/>
                    </a:moveTo>
                    <a:lnTo>
                      <a:pt x="17" y="40"/>
                    </a:lnTo>
                    <a:lnTo>
                      <a:pt x="61" y="40"/>
                    </a:lnTo>
                    <a:lnTo>
                      <a:pt x="96" y="40"/>
                    </a:lnTo>
                    <a:lnTo>
                      <a:pt x="122" y="40"/>
                    </a:lnTo>
                    <a:lnTo>
                      <a:pt x="156" y="32"/>
                    </a:lnTo>
                    <a:lnTo>
                      <a:pt x="182" y="32"/>
                    </a:lnTo>
                    <a:lnTo>
                      <a:pt x="191" y="16"/>
                    </a:lnTo>
                    <a:lnTo>
                      <a:pt x="182" y="8"/>
                    </a:lnTo>
                    <a:lnTo>
                      <a:pt x="122" y="0"/>
                    </a:lnTo>
                    <a:lnTo>
                      <a:pt x="69" y="8"/>
                    </a:lnTo>
                    <a:lnTo>
                      <a:pt x="26" y="8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217" name="Freeform 134" descr="Blaues Seidenpapier"/>
              <p:cNvSpPr>
                <a:spLocks/>
              </p:cNvSpPr>
              <p:nvPr/>
            </p:nvSpPr>
            <p:spPr bwMode="auto">
              <a:xfrm>
                <a:off x="2838" y="1671"/>
                <a:ext cx="80" cy="75"/>
              </a:xfrm>
              <a:custGeom>
                <a:avLst/>
                <a:gdLst>
                  <a:gd name="T0" fmla="*/ 2147483647 w 61"/>
                  <a:gd name="T1" fmla="*/ 2147483647 h 57"/>
                  <a:gd name="T2" fmla="*/ 2147483647 w 61"/>
                  <a:gd name="T3" fmla="*/ 2147483647 h 57"/>
                  <a:gd name="T4" fmla="*/ 2147483647 w 61"/>
                  <a:gd name="T5" fmla="*/ 2147483647 h 57"/>
                  <a:gd name="T6" fmla="*/ 2147483647 w 61"/>
                  <a:gd name="T7" fmla="*/ 2147483647 h 57"/>
                  <a:gd name="T8" fmla="*/ 2147483647 w 61"/>
                  <a:gd name="T9" fmla="*/ 2147483647 h 57"/>
                  <a:gd name="T10" fmla="*/ 2147483647 w 61"/>
                  <a:gd name="T11" fmla="*/ 2147483647 h 57"/>
                  <a:gd name="T12" fmla="*/ 0 w 61"/>
                  <a:gd name="T13" fmla="*/ 2147483647 h 57"/>
                  <a:gd name="T14" fmla="*/ 0 w 61"/>
                  <a:gd name="T15" fmla="*/ 2147483647 h 57"/>
                  <a:gd name="T16" fmla="*/ 0 w 61"/>
                  <a:gd name="T17" fmla="*/ 0 h 57"/>
                  <a:gd name="T18" fmla="*/ 2147483647 w 61"/>
                  <a:gd name="T19" fmla="*/ 0 h 57"/>
                  <a:gd name="T20" fmla="*/ 2147483647 w 61"/>
                  <a:gd name="T21" fmla="*/ 2147483647 h 57"/>
                  <a:gd name="T22" fmla="*/ 2147483647 w 61"/>
                  <a:gd name="T23" fmla="*/ 2147483647 h 57"/>
                  <a:gd name="T24" fmla="*/ 2147483647 w 61"/>
                  <a:gd name="T25" fmla="*/ 2147483647 h 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57"/>
                  <a:gd name="T41" fmla="*/ 61 w 61"/>
                  <a:gd name="T42" fmla="*/ 57 h 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57">
                    <a:moveTo>
                      <a:pt x="60" y="40"/>
                    </a:moveTo>
                    <a:lnTo>
                      <a:pt x="60" y="48"/>
                    </a:lnTo>
                    <a:lnTo>
                      <a:pt x="60" y="56"/>
                    </a:lnTo>
                    <a:lnTo>
                      <a:pt x="43" y="56"/>
                    </a:lnTo>
                    <a:lnTo>
                      <a:pt x="26" y="48"/>
                    </a:lnTo>
                    <a:lnTo>
                      <a:pt x="9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6" y="16"/>
                    </a:lnTo>
                    <a:lnTo>
                      <a:pt x="43" y="24"/>
                    </a:lnTo>
                    <a:lnTo>
                      <a:pt x="60" y="40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sp>
          <p:nvSpPr>
            <p:cNvPr id="47113" name="Freeform 95"/>
            <p:cNvSpPr>
              <a:spLocks/>
            </p:cNvSpPr>
            <p:nvPr/>
          </p:nvSpPr>
          <p:spPr bwMode="auto">
            <a:xfrm>
              <a:off x="4803775" y="1651000"/>
              <a:ext cx="596900" cy="387350"/>
            </a:xfrm>
            <a:custGeom>
              <a:avLst/>
              <a:gdLst>
                <a:gd name="T0" fmla="*/ 2147483647 w 287"/>
                <a:gd name="T1" fmla="*/ 2147483647 h 185"/>
                <a:gd name="T2" fmla="*/ 2147483647 w 287"/>
                <a:gd name="T3" fmla="*/ 2147483647 h 185"/>
                <a:gd name="T4" fmla="*/ 2147483647 w 287"/>
                <a:gd name="T5" fmla="*/ 2147483647 h 185"/>
                <a:gd name="T6" fmla="*/ 2147483647 w 287"/>
                <a:gd name="T7" fmla="*/ 2147483647 h 185"/>
                <a:gd name="T8" fmla="*/ 2147483647 w 287"/>
                <a:gd name="T9" fmla="*/ 2147483647 h 185"/>
                <a:gd name="T10" fmla="*/ 0 w 287"/>
                <a:gd name="T11" fmla="*/ 2147483647 h 185"/>
                <a:gd name="T12" fmla="*/ 2147483647 w 287"/>
                <a:gd name="T13" fmla="*/ 2147483647 h 185"/>
                <a:gd name="T14" fmla="*/ 2147483647 w 287"/>
                <a:gd name="T15" fmla="*/ 2147483647 h 185"/>
                <a:gd name="T16" fmla="*/ 2147483647 w 287"/>
                <a:gd name="T17" fmla="*/ 2147483647 h 185"/>
                <a:gd name="T18" fmla="*/ 2147483647 w 287"/>
                <a:gd name="T19" fmla="*/ 2147483647 h 185"/>
                <a:gd name="T20" fmla="*/ 2147483647 w 287"/>
                <a:gd name="T21" fmla="*/ 0 h 185"/>
                <a:gd name="T22" fmla="*/ 2147483647 w 287"/>
                <a:gd name="T23" fmla="*/ 0 h 185"/>
                <a:gd name="T24" fmla="*/ 2147483647 w 287"/>
                <a:gd name="T25" fmla="*/ 2147483647 h 185"/>
                <a:gd name="T26" fmla="*/ 2147483647 w 287"/>
                <a:gd name="T27" fmla="*/ 2147483647 h 185"/>
                <a:gd name="T28" fmla="*/ 2147483647 w 287"/>
                <a:gd name="T29" fmla="*/ 2147483647 h 185"/>
                <a:gd name="T30" fmla="*/ 2147483647 w 287"/>
                <a:gd name="T31" fmla="*/ 2147483647 h 1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7"/>
                <a:gd name="T49" fmla="*/ 0 h 185"/>
                <a:gd name="T50" fmla="*/ 287 w 287"/>
                <a:gd name="T51" fmla="*/ 185 h 1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7" h="185">
                  <a:moveTo>
                    <a:pt x="269" y="120"/>
                  </a:moveTo>
                  <a:lnTo>
                    <a:pt x="225" y="120"/>
                  </a:lnTo>
                  <a:lnTo>
                    <a:pt x="165" y="160"/>
                  </a:lnTo>
                  <a:lnTo>
                    <a:pt x="104" y="168"/>
                  </a:lnTo>
                  <a:lnTo>
                    <a:pt x="52" y="184"/>
                  </a:lnTo>
                  <a:lnTo>
                    <a:pt x="0" y="136"/>
                  </a:lnTo>
                  <a:lnTo>
                    <a:pt x="43" y="64"/>
                  </a:lnTo>
                  <a:lnTo>
                    <a:pt x="78" y="24"/>
                  </a:lnTo>
                  <a:lnTo>
                    <a:pt x="121" y="16"/>
                  </a:lnTo>
                  <a:lnTo>
                    <a:pt x="173" y="8"/>
                  </a:lnTo>
                  <a:lnTo>
                    <a:pt x="182" y="0"/>
                  </a:lnTo>
                  <a:lnTo>
                    <a:pt x="217" y="0"/>
                  </a:lnTo>
                  <a:lnTo>
                    <a:pt x="286" y="56"/>
                  </a:lnTo>
                  <a:lnTo>
                    <a:pt x="286" y="80"/>
                  </a:lnTo>
                  <a:lnTo>
                    <a:pt x="277" y="104"/>
                  </a:lnTo>
                  <a:lnTo>
                    <a:pt x="269" y="120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grpSp>
          <p:nvGrpSpPr>
            <p:cNvPr id="47114" name="Group 95"/>
            <p:cNvGrpSpPr>
              <a:grpSpLocks/>
            </p:cNvGrpSpPr>
            <p:nvPr/>
          </p:nvGrpSpPr>
          <p:grpSpPr bwMode="auto">
            <a:xfrm>
              <a:off x="814388" y="1628775"/>
              <a:ext cx="6338887" cy="5167313"/>
              <a:chOff x="513" y="692"/>
              <a:chExt cx="3993" cy="3255"/>
            </a:xfrm>
          </p:grpSpPr>
          <p:sp>
            <p:nvSpPr>
              <p:cNvPr id="47190" name="Freeform 121" descr="Blaues Seidenpapier"/>
              <p:cNvSpPr>
                <a:spLocks/>
              </p:cNvSpPr>
              <p:nvPr/>
            </p:nvSpPr>
            <p:spPr bwMode="auto">
              <a:xfrm>
                <a:off x="3608" y="692"/>
                <a:ext cx="898" cy="486"/>
              </a:xfrm>
              <a:custGeom>
                <a:avLst/>
                <a:gdLst>
                  <a:gd name="T0" fmla="*/ 2147483647 w 686"/>
                  <a:gd name="T1" fmla="*/ 2147483647 h 369"/>
                  <a:gd name="T2" fmla="*/ 2147483647 w 686"/>
                  <a:gd name="T3" fmla="*/ 2147483647 h 369"/>
                  <a:gd name="T4" fmla="*/ 2147483647 w 686"/>
                  <a:gd name="T5" fmla="*/ 2147483647 h 369"/>
                  <a:gd name="T6" fmla="*/ 2147483647 w 686"/>
                  <a:gd name="T7" fmla="*/ 2147483647 h 369"/>
                  <a:gd name="T8" fmla="*/ 2147483647 w 686"/>
                  <a:gd name="T9" fmla="*/ 2147483647 h 369"/>
                  <a:gd name="T10" fmla="*/ 2147483647 w 686"/>
                  <a:gd name="T11" fmla="*/ 2147483647 h 369"/>
                  <a:gd name="T12" fmla="*/ 2147483647 w 686"/>
                  <a:gd name="T13" fmla="*/ 2147483647 h 369"/>
                  <a:gd name="T14" fmla="*/ 2147483647 w 686"/>
                  <a:gd name="T15" fmla="*/ 2147483647 h 369"/>
                  <a:gd name="T16" fmla="*/ 2147483647 w 686"/>
                  <a:gd name="T17" fmla="*/ 2147483647 h 369"/>
                  <a:gd name="T18" fmla="*/ 2147483647 w 686"/>
                  <a:gd name="T19" fmla="*/ 2147483647 h 369"/>
                  <a:gd name="T20" fmla="*/ 2147483647 w 686"/>
                  <a:gd name="T21" fmla="*/ 2147483647 h 369"/>
                  <a:gd name="T22" fmla="*/ 2147483647 w 686"/>
                  <a:gd name="T23" fmla="*/ 2147483647 h 369"/>
                  <a:gd name="T24" fmla="*/ 2147483647 w 686"/>
                  <a:gd name="T25" fmla="*/ 2147483647 h 369"/>
                  <a:gd name="T26" fmla="*/ 2147483647 w 686"/>
                  <a:gd name="T27" fmla="*/ 2147483647 h 369"/>
                  <a:gd name="T28" fmla="*/ 2147483647 w 686"/>
                  <a:gd name="T29" fmla="*/ 2147483647 h 369"/>
                  <a:gd name="T30" fmla="*/ 2147483647 w 686"/>
                  <a:gd name="T31" fmla="*/ 2147483647 h 369"/>
                  <a:gd name="T32" fmla="*/ 2147483647 w 686"/>
                  <a:gd name="T33" fmla="*/ 2147483647 h 369"/>
                  <a:gd name="T34" fmla="*/ 2147483647 w 686"/>
                  <a:gd name="T35" fmla="*/ 2147483647 h 369"/>
                  <a:gd name="T36" fmla="*/ 2147483647 w 686"/>
                  <a:gd name="T37" fmla="*/ 2147483647 h 369"/>
                  <a:gd name="T38" fmla="*/ 2147483647 w 686"/>
                  <a:gd name="T39" fmla="*/ 2147483647 h 369"/>
                  <a:gd name="T40" fmla="*/ 2147483647 w 686"/>
                  <a:gd name="T41" fmla="*/ 2147483647 h 369"/>
                  <a:gd name="T42" fmla="*/ 2147483647 w 686"/>
                  <a:gd name="T43" fmla="*/ 2147483647 h 369"/>
                  <a:gd name="T44" fmla="*/ 2147483647 w 686"/>
                  <a:gd name="T45" fmla="*/ 2147483647 h 369"/>
                  <a:gd name="T46" fmla="*/ 2147483647 w 686"/>
                  <a:gd name="T47" fmla="*/ 2147483647 h 369"/>
                  <a:gd name="T48" fmla="*/ 2147483647 w 686"/>
                  <a:gd name="T49" fmla="*/ 2147483647 h 369"/>
                  <a:gd name="T50" fmla="*/ 2147483647 w 686"/>
                  <a:gd name="T51" fmla="*/ 2147483647 h 369"/>
                  <a:gd name="T52" fmla="*/ 2147483647 w 686"/>
                  <a:gd name="T53" fmla="*/ 0 h 369"/>
                  <a:gd name="T54" fmla="*/ 2147483647 w 686"/>
                  <a:gd name="T55" fmla="*/ 2147483647 h 369"/>
                  <a:gd name="T56" fmla="*/ 2147483647 w 686"/>
                  <a:gd name="T57" fmla="*/ 2147483647 h 369"/>
                  <a:gd name="T58" fmla="*/ 2147483647 w 686"/>
                  <a:gd name="T59" fmla="*/ 2147483647 h 369"/>
                  <a:gd name="T60" fmla="*/ 2147483647 w 686"/>
                  <a:gd name="T61" fmla="*/ 2147483647 h 369"/>
                  <a:gd name="T62" fmla="*/ 2147483647 w 686"/>
                  <a:gd name="T63" fmla="*/ 2147483647 h 369"/>
                  <a:gd name="T64" fmla="*/ 2147483647 w 686"/>
                  <a:gd name="T65" fmla="*/ 2147483647 h 369"/>
                  <a:gd name="T66" fmla="*/ 2147483647 w 686"/>
                  <a:gd name="T67" fmla="*/ 2147483647 h 369"/>
                  <a:gd name="T68" fmla="*/ 2147483647 w 686"/>
                  <a:gd name="T69" fmla="*/ 2147483647 h 369"/>
                  <a:gd name="T70" fmla="*/ 2147483647 w 686"/>
                  <a:gd name="T71" fmla="*/ 2147483647 h 369"/>
                  <a:gd name="T72" fmla="*/ 2147483647 w 686"/>
                  <a:gd name="T73" fmla="*/ 2147483647 h 369"/>
                  <a:gd name="T74" fmla="*/ 2147483647 w 686"/>
                  <a:gd name="T75" fmla="*/ 2147483647 h 369"/>
                  <a:gd name="T76" fmla="*/ 2147483647 w 686"/>
                  <a:gd name="T77" fmla="*/ 2147483647 h 369"/>
                  <a:gd name="T78" fmla="*/ 2147483647 w 686"/>
                  <a:gd name="T79" fmla="*/ 2147483647 h 369"/>
                  <a:gd name="T80" fmla="*/ 2147483647 w 686"/>
                  <a:gd name="T81" fmla="*/ 2147483647 h 369"/>
                  <a:gd name="T82" fmla="*/ 2147483647 w 686"/>
                  <a:gd name="T83" fmla="*/ 2147483647 h 369"/>
                  <a:gd name="T84" fmla="*/ 2147483647 w 686"/>
                  <a:gd name="T85" fmla="*/ 2147483647 h 369"/>
                  <a:gd name="T86" fmla="*/ 0 w 686"/>
                  <a:gd name="T87" fmla="*/ 2147483647 h 369"/>
                  <a:gd name="T88" fmla="*/ 2147483647 w 686"/>
                  <a:gd name="T89" fmla="*/ 2147483647 h 3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86"/>
                  <a:gd name="T136" fmla="*/ 0 h 369"/>
                  <a:gd name="T137" fmla="*/ 686 w 686"/>
                  <a:gd name="T138" fmla="*/ 369 h 3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86" h="369">
                    <a:moveTo>
                      <a:pt x="17" y="184"/>
                    </a:moveTo>
                    <a:lnTo>
                      <a:pt x="69" y="152"/>
                    </a:lnTo>
                    <a:lnTo>
                      <a:pt x="121" y="144"/>
                    </a:lnTo>
                    <a:lnTo>
                      <a:pt x="165" y="144"/>
                    </a:lnTo>
                    <a:lnTo>
                      <a:pt x="217" y="160"/>
                    </a:lnTo>
                    <a:lnTo>
                      <a:pt x="277" y="200"/>
                    </a:lnTo>
                    <a:lnTo>
                      <a:pt x="347" y="224"/>
                    </a:lnTo>
                    <a:lnTo>
                      <a:pt x="382" y="272"/>
                    </a:lnTo>
                    <a:lnTo>
                      <a:pt x="408" y="312"/>
                    </a:lnTo>
                    <a:lnTo>
                      <a:pt x="460" y="336"/>
                    </a:lnTo>
                    <a:lnTo>
                      <a:pt x="494" y="368"/>
                    </a:lnTo>
                    <a:lnTo>
                      <a:pt x="546" y="360"/>
                    </a:lnTo>
                    <a:lnTo>
                      <a:pt x="590" y="344"/>
                    </a:lnTo>
                    <a:lnTo>
                      <a:pt x="607" y="336"/>
                    </a:lnTo>
                    <a:lnTo>
                      <a:pt x="633" y="352"/>
                    </a:lnTo>
                    <a:lnTo>
                      <a:pt x="668" y="328"/>
                    </a:lnTo>
                    <a:lnTo>
                      <a:pt x="685" y="320"/>
                    </a:lnTo>
                    <a:lnTo>
                      <a:pt x="642" y="256"/>
                    </a:lnTo>
                    <a:lnTo>
                      <a:pt x="546" y="240"/>
                    </a:lnTo>
                    <a:lnTo>
                      <a:pt x="486" y="224"/>
                    </a:lnTo>
                    <a:lnTo>
                      <a:pt x="434" y="168"/>
                    </a:lnTo>
                    <a:lnTo>
                      <a:pt x="390" y="144"/>
                    </a:lnTo>
                    <a:lnTo>
                      <a:pt x="303" y="136"/>
                    </a:lnTo>
                    <a:lnTo>
                      <a:pt x="243" y="104"/>
                    </a:lnTo>
                    <a:lnTo>
                      <a:pt x="217" y="72"/>
                    </a:lnTo>
                    <a:lnTo>
                      <a:pt x="173" y="32"/>
                    </a:lnTo>
                    <a:lnTo>
                      <a:pt x="130" y="0"/>
                    </a:lnTo>
                    <a:lnTo>
                      <a:pt x="113" y="16"/>
                    </a:lnTo>
                    <a:lnTo>
                      <a:pt x="121" y="32"/>
                    </a:lnTo>
                    <a:lnTo>
                      <a:pt x="147" y="48"/>
                    </a:lnTo>
                    <a:lnTo>
                      <a:pt x="182" y="80"/>
                    </a:lnTo>
                    <a:lnTo>
                      <a:pt x="217" y="104"/>
                    </a:lnTo>
                    <a:lnTo>
                      <a:pt x="191" y="128"/>
                    </a:lnTo>
                    <a:lnTo>
                      <a:pt x="165" y="120"/>
                    </a:lnTo>
                    <a:lnTo>
                      <a:pt x="130" y="96"/>
                    </a:lnTo>
                    <a:lnTo>
                      <a:pt x="78" y="72"/>
                    </a:lnTo>
                    <a:lnTo>
                      <a:pt x="43" y="72"/>
                    </a:lnTo>
                    <a:lnTo>
                      <a:pt x="26" y="80"/>
                    </a:lnTo>
                    <a:lnTo>
                      <a:pt x="43" y="88"/>
                    </a:lnTo>
                    <a:lnTo>
                      <a:pt x="69" y="96"/>
                    </a:lnTo>
                    <a:lnTo>
                      <a:pt x="87" y="128"/>
                    </a:lnTo>
                    <a:lnTo>
                      <a:pt x="43" y="144"/>
                    </a:lnTo>
                    <a:lnTo>
                      <a:pt x="17" y="160"/>
                    </a:lnTo>
                    <a:lnTo>
                      <a:pt x="0" y="168"/>
                    </a:lnTo>
                    <a:lnTo>
                      <a:pt x="17" y="184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91" name="Freeform 122" descr="Blaues Seidenpapier"/>
              <p:cNvSpPr>
                <a:spLocks/>
              </p:cNvSpPr>
              <p:nvPr/>
            </p:nvSpPr>
            <p:spPr bwMode="auto">
              <a:xfrm>
                <a:off x="3212" y="3293"/>
                <a:ext cx="454" cy="654"/>
              </a:xfrm>
              <a:custGeom>
                <a:avLst/>
                <a:gdLst>
                  <a:gd name="T0" fmla="*/ 2147483647 w 347"/>
                  <a:gd name="T1" fmla="*/ 2147483647 h 497"/>
                  <a:gd name="T2" fmla="*/ 2147483647 w 347"/>
                  <a:gd name="T3" fmla="*/ 2147483647 h 497"/>
                  <a:gd name="T4" fmla="*/ 2147483647 w 347"/>
                  <a:gd name="T5" fmla="*/ 2147483647 h 497"/>
                  <a:gd name="T6" fmla="*/ 2147483647 w 347"/>
                  <a:gd name="T7" fmla="*/ 0 h 497"/>
                  <a:gd name="T8" fmla="*/ 2147483647 w 347"/>
                  <a:gd name="T9" fmla="*/ 0 h 497"/>
                  <a:gd name="T10" fmla="*/ 2147483647 w 347"/>
                  <a:gd name="T11" fmla="*/ 2147483647 h 497"/>
                  <a:gd name="T12" fmla="*/ 2147483647 w 347"/>
                  <a:gd name="T13" fmla="*/ 2147483647 h 497"/>
                  <a:gd name="T14" fmla="*/ 2147483647 w 347"/>
                  <a:gd name="T15" fmla="*/ 2147483647 h 497"/>
                  <a:gd name="T16" fmla="*/ 2147483647 w 347"/>
                  <a:gd name="T17" fmla="*/ 2147483647 h 497"/>
                  <a:gd name="T18" fmla="*/ 2147483647 w 347"/>
                  <a:gd name="T19" fmla="*/ 2147483647 h 497"/>
                  <a:gd name="T20" fmla="*/ 2147483647 w 347"/>
                  <a:gd name="T21" fmla="*/ 2147483647 h 497"/>
                  <a:gd name="T22" fmla="*/ 2147483647 w 347"/>
                  <a:gd name="T23" fmla="*/ 2147483647 h 497"/>
                  <a:gd name="T24" fmla="*/ 2147483647 w 347"/>
                  <a:gd name="T25" fmla="*/ 2147483647 h 497"/>
                  <a:gd name="T26" fmla="*/ 2147483647 w 347"/>
                  <a:gd name="T27" fmla="*/ 2147483647 h 497"/>
                  <a:gd name="T28" fmla="*/ 2147483647 w 347"/>
                  <a:gd name="T29" fmla="*/ 2147483647 h 497"/>
                  <a:gd name="T30" fmla="*/ 2147483647 w 347"/>
                  <a:gd name="T31" fmla="*/ 2147483647 h 497"/>
                  <a:gd name="T32" fmla="*/ 0 w 347"/>
                  <a:gd name="T33" fmla="*/ 2147483647 h 497"/>
                  <a:gd name="T34" fmla="*/ 2147483647 w 347"/>
                  <a:gd name="T35" fmla="*/ 2147483647 h 497"/>
                  <a:gd name="T36" fmla="*/ 2147483647 w 347"/>
                  <a:gd name="T37" fmla="*/ 2147483647 h 497"/>
                  <a:gd name="T38" fmla="*/ 2147483647 w 347"/>
                  <a:gd name="T39" fmla="*/ 2147483647 h 497"/>
                  <a:gd name="T40" fmla="*/ 2147483647 w 347"/>
                  <a:gd name="T41" fmla="*/ 2147483647 h 497"/>
                  <a:gd name="T42" fmla="*/ 2147483647 w 347"/>
                  <a:gd name="T43" fmla="*/ 2147483647 h 497"/>
                  <a:gd name="T44" fmla="*/ 2147483647 w 347"/>
                  <a:gd name="T45" fmla="*/ 2147483647 h 497"/>
                  <a:gd name="T46" fmla="*/ 2147483647 w 347"/>
                  <a:gd name="T47" fmla="*/ 2147483647 h 497"/>
                  <a:gd name="T48" fmla="*/ 2147483647 w 347"/>
                  <a:gd name="T49" fmla="*/ 2147483647 h 497"/>
                  <a:gd name="T50" fmla="*/ 2147483647 w 347"/>
                  <a:gd name="T51" fmla="*/ 2147483647 h 497"/>
                  <a:gd name="T52" fmla="*/ 2147483647 w 347"/>
                  <a:gd name="T53" fmla="*/ 2147483647 h 497"/>
                  <a:gd name="T54" fmla="*/ 2147483647 w 347"/>
                  <a:gd name="T55" fmla="*/ 2147483647 h 497"/>
                  <a:gd name="T56" fmla="*/ 2147483647 w 347"/>
                  <a:gd name="T57" fmla="*/ 2147483647 h 497"/>
                  <a:gd name="T58" fmla="*/ 2147483647 w 347"/>
                  <a:gd name="T59" fmla="*/ 2147483647 h 497"/>
                  <a:gd name="T60" fmla="*/ 2147483647 w 347"/>
                  <a:gd name="T61" fmla="*/ 2147483647 h 497"/>
                  <a:gd name="T62" fmla="*/ 2147483647 w 347"/>
                  <a:gd name="T63" fmla="*/ 2147483647 h 497"/>
                  <a:gd name="T64" fmla="*/ 2147483647 w 347"/>
                  <a:gd name="T65" fmla="*/ 2147483647 h 497"/>
                  <a:gd name="T66" fmla="*/ 2147483647 w 347"/>
                  <a:gd name="T67" fmla="*/ 2147483647 h 497"/>
                  <a:gd name="T68" fmla="*/ 2147483647 w 347"/>
                  <a:gd name="T69" fmla="*/ 2147483647 h 497"/>
                  <a:gd name="T70" fmla="*/ 2147483647 w 347"/>
                  <a:gd name="T71" fmla="*/ 2147483647 h 497"/>
                  <a:gd name="T72" fmla="*/ 2147483647 w 347"/>
                  <a:gd name="T73" fmla="*/ 2147483647 h 497"/>
                  <a:gd name="T74" fmla="*/ 2147483647 w 347"/>
                  <a:gd name="T75" fmla="*/ 2147483647 h 497"/>
                  <a:gd name="T76" fmla="*/ 2147483647 w 347"/>
                  <a:gd name="T77" fmla="*/ 2147483647 h 49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47"/>
                  <a:gd name="T118" fmla="*/ 0 h 497"/>
                  <a:gd name="T119" fmla="*/ 347 w 347"/>
                  <a:gd name="T120" fmla="*/ 497 h 49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47" h="497">
                    <a:moveTo>
                      <a:pt x="294" y="40"/>
                    </a:moveTo>
                    <a:lnTo>
                      <a:pt x="329" y="32"/>
                    </a:lnTo>
                    <a:lnTo>
                      <a:pt x="346" y="16"/>
                    </a:lnTo>
                    <a:lnTo>
                      <a:pt x="311" y="0"/>
                    </a:lnTo>
                    <a:lnTo>
                      <a:pt x="303" y="0"/>
                    </a:lnTo>
                    <a:lnTo>
                      <a:pt x="277" y="16"/>
                    </a:lnTo>
                    <a:lnTo>
                      <a:pt x="268" y="8"/>
                    </a:lnTo>
                    <a:lnTo>
                      <a:pt x="251" y="8"/>
                    </a:lnTo>
                    <a:lnTo>
                      <a:pt x="225" y="24"/>
                    </a:lnTo>
                    <a:lnTo>
                      <a:pt x="199" y="40"/>
                    </a:lnTo>
                    <a:lnTo>
                      <a:pt x="182" y="64"/>
                    </a:lnTo>
                    <a:lnTo>
                      <a:pt x="182" y="128"/>
                    </a:lnTo>
                    <a:lnTo>
                      <a:pt x="130" y="176"/>
                    </a:lnTo>
                    <a:lnTo>
                      <a:pt x="78" y="232"/>
                    </a:lnTo>
                    <a:lnTo>
                      <a:pt x="52" y="232"/>
                    </a:lnTo>
                    <a:lnTo>
                      <a:pt x="26" y="200"/>
                    </a:lnTo>
                    <a:lnTo>
                      <a:pt x="0" y="216"/>
                    </a:lnTo>
                    <a:lnTo>
                      <a:pt x="9" y="248"/>
                    </a:lnTo>
                    <a:lnTo>
                      <a:pt x="69" y="296"/>
                    </a:lnTo>
                    <a:lnTo>
                      <a:pt x="69" y="328"/>
                    </a:lnTo>
                    <a:lnTo>
                      <a:pt x="43" y="360"/>
                    </a:lnTo>
                    <a:lnTo>
                      <a:pt x="52" y="424"/>
                    </a:lnTo>
                    <a:lnTo>
                      <a:pt x="69" y="488"/>
                    </a:lnTo>
                    <a:lnTo>
                      <a:pt x="87" y="496"/>
                    </a:lnTo>
                    <a:lnTo>
                      <a:pt x="112" y="488"/>
                    </a:lnTo>
                    <a:lnTo>
                      <a:pt x="95" y="456"/>
                    </a:lnTo>
                    <a:lnTo>
                      <a:pt x="78" y="408"/>
                    </a:lnTo>
                    <a:lnTo>
                      <a:pt x="95" y="376"/>
                    </a:lnTo>
                    <a:lnTo>
                      <a:pt x="112" y="376"/>
                    </a:lnTo>
                    <a:lnTo>
                      <a:pt x="121" y="344"/>
                    </a:lnTo>
                    <a:lnTo>
                      <a:pt x="104" y="320"/>
                    </a:lnTo>
                    <a:lnTo>
                      <a:pt x="87" y="280"/>
                    </a:lnTo>
                    <a:lnTo>
                      <a:pt x="156" y="216"/>
                    </a:lnTo>
                    <a:lnTo>
                      <a:pt x="208" y="168"/>
                    </a:lnTo>
                    <a:lnTo>
                      <a:pt x="216" y="120"/>
                    </a:lnTo>
                    <a:lnTo>
                      <a:pt x="208" y="80"/>
                    </a:lnTo>
                    <a:lnTo>
                      <a:pt x="242" y="56"/>
                    </a:lnTo>
                    <a:lnTo>
                      <a:pt x="268" y="56"/>
                    </a:lnTo>
                    <a:lnTo>
                      <a:pt x="294" y="40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92" name="Freeform 123" descr="Blaues Seidenpapier"/>
              <p:cNvSpPr>
                <a:spLocks/>
              </p:cNvSpPr>
              <p:nvPr/>
            </p:nvSpPr>
            <p:spPr bwMode="auto">
              <a:xfrm>
                <a:off x="3643" y="3461"/>
                <a:ext cx="295" cy="212"/>
              </a:xfrm>
              <a:custGeom>
                <a:avLst/>
                <a:gdLst>
                  <a:gd name="T0" fmla="*/ 2147483647 w 226"/>
                  <a:gd name="T1" fmla="*/ 2147483647 h 161"/>
                  <a:gd name="T2" fmla="*/ 0 w 226"/>
                  <a:gd name="T3" fmla="*/ 2147483647 h 161"/>
                  <a:gd name="T4" fmla="*/ 2147483647 w 226"/>
                  <a:gd name="T5" fmla="*/ 2147483647 h 161"/>
                  <a:gd name="T6" fmla="*/ 2147483647 w 226"/>
                  <a:gd name="T7" fmla="*/ 2147483647 h 161"/>
                  <a:gd name="T8" fmla="*/ 2147483647 w 226"/>
                  <a:gd name="T9" fmla="*/ 2147483647 h 161"/>
                  <a:gd name="T10" fmla="*/ 2147483647 w 226"/>
                  <a:gd name="T11" fmla="*/ 2147483647 h 161"/>
                  <a:gd name="T12" fmla="*/ 2147483647 w 226"/>
                  <a:gd name="T13" fmla="*/ 2147483647 h 161"/>
                  <a:gd name="T14" fmla="*/ 2147483647 w 226"/>
                  <a:gd name="T15" fmla="*/ 2147483647 h 161"/>
                  <a:gd name="T16" fmla="*/ 2147483647 w 226"/>
                  <a:gd name="T17" fmla="*/ 2147483647 h 161"/>
                  <a:gd name="T18" fmla="*/ 2147483647 w 226"/>
                  <a:gd name="T19" fmla="*/ 2147483647 h 161"/>
                  <a:gd name="T20" fmla="*/ 2147483647 w 226"/>
                  <a:gd name="T21" fmla="*/ 2147483647 h 161"/>
                  <a:gd name="T22" fmla="*/ 2147483647 w 226"/>
                  <a:gd name="T23" fmla="*/ 2147483647 h 161"/>
                  <a:gd name="T24" fmla="*/ 2147483647 w 226"/>
                  <a:gd name="T25" fmla="*/ 2147483647 h 161"/>
                  <a:gd name="T26" fmla="*/ 2147483647 w 226"/>
                  <a:gd name="T27" fmla="*/ 0 h 161"/>
                  <a:gd name="T28" fmla="*/ 2147483647 w 226"/>
                  <a:gd name="T29" fmla="*/ 2147483647 h 161"/>
                  <a:gd name="T30" fmla="*/ 2147483647 w 226"/>
                  <a:gd name="T31" fmla="*/ 2147483647 h 161"/>
                  <a:gd name="T32" fmla="*/ 2147483647 w 226"/>
                  <a:gd name="T33" fmla="*/ 2147483647 h 161"/>
                  <a:gd name="T34" fmla="*/ 2147483647 w 226"/>
                  <a:gd name="T35" fmla="*/ 2147483647 h 161"/>
                  <a:gd name="T36" fmla="*/ 2147483647 w 226"/>
                  <a:gd name="T37" fmla="*/ 2147483647 h 161"/>
                  <a:gd name="T38" fmla="*/ 2147483647 w 226"/>
                  <a:gd name="T39" fmla="*/ 2147483647 h 161"/>
                  <a:gd name="T40" fmla="*/ 2147483647 w 226"/>
                  <a:gd name="T41" fmla="*/ 2147483647 h 161"/>
                  <a:gd name="T42" fmla="*/ 2147483647 w 226"/>
                  <a:gd name="T43" fmla="*/ 2147483647 h 161"/>
                  <a:gd name="T44" fmla="*/ 2147483647 w 226"/>
                  <a:gd name="T45" fmla="*/ 2147483647 h 161"/>
                  <a:gd name="T46" fmla="*/ 2147483647 w 226"/>
                  <a:gd name="T47" fmla="*/ 2147483647 h 161"/>
                  <a:gd name="T48" fmla="*/ 2147483647 w 226"/>
                  <a:gd name="T49" fmla="*/ 2147483647 h 161"/>
                  <a:gd name="T50" fmla="*/ 2147483647 w 226"/>
                  <a:gd name="T51" fmla="*/ 2147483647 h 161"/>
                  <a:gd name="T52" fmla="*/ 2147483647 w 226"/>
                  <a:gd name="T53" fmla="*/ 2147483647 h 161"/>
                  <a:gd name="T54" fmla="*/ 2147483647 w 226"/>
                  <a:gd name="T55" fmla="*/ 2147483647 h 161"/>
                  <a:gd name="T56" fmla="*/ 2147483647 w 226"/>
                  <a:gd name="T57" fmla="*/ 2147483647 h 161"/>
                  <a:gd name="T58" fmla="*/ 2147483647 w 226"/>
                  <a:gd name="T59" fmla="*/ 2147483647 h 161"/>
                  <a:gd name="T60" fmla="*/ 2147483647 w 226"/>
                  <a:gd name="T61" fmla="*/ 2147483647 h 161"/>
                  <a:gd name="T62" fmla="*/ 2147483647 w 226"/>
                  <a:gd name="T63" fmla="*/ 2147483647 h 161"/>
                  <a:gd name="T64" fmla="*/ 2147483647 w 226"/>
                  <a:gd name="T65" fmla="*/ 2147483647 h 1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6"/>
                  <a:gd name="T100" fmla="*/ 0 h 161"/>
                  <a:gd name="T101" fmla="*/ 226 w 226"/>
                  <a:gd name="T102" fmla="*/ 161 h 1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6" h="161">
                    <a:moveTo>
                      <a:pt x="9" y="64"/>
                    </a:moveTo>
                    <a:lnTo>
                      <a:pt x="0" y="32"/>
                    </a:lnTo>
                    <a:lnTo>
                      <a:pt x="17" y="24"/>
                    </a:lnTo>
                    <a:lnTo>
                      <a:pt x="17" y="64"/>
                    </a:lnTo>
                    <a:lnTo>
                      <a:pt x="26" y="64"/>
                    </a:lnTo>
                    <a:lnTo>
                      <a:pt x="35" y="96"/>
                    </a:lnTo>
                    <a:lnTo>
                      <a:pt x="43" y="112"/>
                    </a:lnTo>
                    <a:lnTo>
                      <a:pt x="61" y="104"/>
                    </a:lnTo>
                    <a:lnTo>
                      <a:pt x="61" y="56"/>
                    </a:lnTo>
                    <a:lnTo>
                      <a:pt x="69" y="24"/>
                    </a:lnTo>
                    <a:lnTo>
                      <a:pt x="95" y="16"/>
                    </a:lnTo>
                    <a:lnTo>
                      <a:pt x="138" y="8"/>
                    </a:lnTo>
                    <a:lnTo>
                      <a:pt x="173" y="8"/>
                    </a:lnTo>
                    <a:lnTo>
                      <a:pt x="199" y="0"/>
                    </a:lnTo>
                    <a:lnTo>
                      <a:pt x="225" y="8"/>
                    </a:lnTo>
                    <a:lnTo>
                      <a:pt x="208" y="24"/>
                    </a:lnTo>
                    <a:lnTo>
                      <a:pt x="182" y="24"/>
                    </a:lnTo>
                    <a:lnTo>
                      <a:pt x="147" y="32"/>
                    </a:lnTo>
                    <a:lnTo>
                      <a:pt x="113" y="40"/>
                    </a:lnTo>
                    <a:lnTo>
                      <a:pt x="87" y="48"/>
                    </a:lnTo>
                    <a:lnTo>
                      <a:pt x="78" y="72"/>
                    </a:lnTo>
                    <a:lnTo>
                      <a:pt x="87" y="104"/>
                    </a:lnTo>
                    <a:lnTo>
                      <a:pt x="104" y="128"/>
                    </a:lnTo>
                    <a:lnTo>
                      <a:pt x="104" y="152"/>
                    </a:lnTo>
                    <a:lnTo>
                      <a:pt x="87" y="152"/>
                    </a:lnTo>
                    <a:lnTo>
                      <a:pt x="78" y="136"/>
                    </a:lnTo>
                    <a:lnTo>
                      <a:pt x="69" y="120"/>
                    </a:lnTo>
                    <a:lnTo>
                      <a:pt x="61" y="136"/>
                    </a:lnTo>
                    <a:lnTo>
                      <a:pt x="61" y="152"/>
                    </a:lnTo>
                    <a:lnTo>
                      <a:pt x="43" y="160"/>
                    </a:lnTo>
                    <a:lnTo>
                      <a:pt x="17" y="120"/>
                    </a:lnTo>
                    <a:lnTo>
                      <a:pt x="17" y="96"/>
                    </a:lnTo>
                    <a:lnTo>
                      <a:pt x="9" y="64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93" name="Freeform 124" descr="Blaues Seidenpapier"/>
              <p:cNvSpPr>
                <a:spLocks/>
              </p:cNvSpPr>
              <p:nvPr/>
            </p:nvSpPr>
            <p:spPr bwMode="auto">
              <a:xfrm>
                <a:off x="513" y="2714"/>
                <a:ext cx="898" cy="443"/>
              </a:xfrm>
              <a:custGeom>
                <a:avLst/>
                <a:gdLst>
                  <a:gd name="T0" fmla="*/ 2147483647 w 686"/>
                  <a:gd name="T1" fmla="*/ 2147483647 h 337"/>
                  <a:gd name="T2" fmla="*/ 2147483647 w 686"/>
                  <a:gd name="T3" fmla="*/ 2147483647 h 337"/>
                  <a:gd name="T4" fmla="*/ 2147483647 w 686"/>
                  <a:gd name="T5" fmla="*/ 2147483647 h 337"/>
                  <a:gd name="T6" fmla="*/ 2147483647 w 686"/>
                  <a:gd name="T7" fmla="*/ 2147483647 h 337"/>
                  <a:gd name="T8" fmla="*/ 2147483647 w 686"/>
                  <a:gd name="T9" fmla="*/ 2147483647 h 337"/>
                  <a:gd name="T10" fmla="*/ 2147483647 w 686"/>
                  <a:gd name="T11" fmla="*/ 2147483647 h 337"/>
                  <a:gd name="T12" fmla="*/ 2147483647 w 686"/>
                  <a:gd name="T13" fmla="*/ 2147483647 h 337"/>
                  <a:gd name="T14" fmla="*/ 2147483647 w 686"/>
                  <a:gd name="T15" fmla="*/ 2147483647 h 337"/>
                  <a:gd name="T16" fmla="*/ 2147483647 w 686"/>
                  <a:gd name="T17" fmla="*/ 2147483647 h 337"/>
                  <a:gd name="T18" fmla="*/ 2147483647 w 686"/>
                  <a:gd name="T19" fmla="*/ 2147483647 h 337"/>
                  <a:gd name="T20" fmla="*/ 2147483647 w 686"/>
                  <a:gd name="T21" fmla="*/ 2147483647 h 337"/>
                  <a:gd name="T22" fmla="*/ 2147483647 w 686"/>
                  <a:gd name="T23" fmla="*/ 2147483647 h 337"/>
                  <a:gd name="T24" fmla="*/ 2147483647 w 686"/>
                  <a:gd name="T25" fmla="*/ 2147483647 h 337"/>
                  <a:gd name="T26" fmla="*/ 2147483647 w 686"/>
                  <a:gd name="T27" fmla="*/ 2147483647 h 337"/>
                  <a:gd name="T28" fmla="*/ 2147483647 w 686"/>
                  <a:gd name="T29" fmla="*/ 2147483647 h 337"/>
                  <a:gd name="T30" fmla="*/ 2147483647 w 686"/>
                  <a:gd name="T31" fmla="*/ 2147483647 h 337"/>
                  <a:gd name="T32" fmla="*/ 2147483647 w 686"/>
                  <a:gd name="T33" fmla="*/ 2147483647 h 337"/>
                  <a:gd name="T34" fmla="*/ 2147483647 w 686"/>
                  <a:gd name="T35" fmla="*/ 2147483647 h 337"/>
                  <a:gd name="T36" fmla="*/ 2147483647 w 686"/>
                  <a:gd name="T37" fmla="*/ 2147483647 h 337"/>
                  <a:gd name="T38" fmla="*/ 2147483647 w 686"/>
                  <a:gd name="T39" fmla="*/ 2147483647 h 337"/>
                  <a:gd name="T40" fmla="*/ 2147483647 w 686"/>
                  <a:gd name="T41" fmla="*/ 2147483647 h 337"/>
                  <a:gd name="T42" fmla="*/ 2147483647 w 686"/>
                  <a:gd name="T43" fmla="*/ 0 h 337"/>
                  <a:gd name="T44" fmla="*/ 2147483647 w 686"/>
                  <a:gd name="T45" fmla="*/ 0 h 337"/>
                  <a:gd name="T46" fmla="*/ 2147483647 w 686"/>
                  <a:gd name="T47" fmla="*/ 0 h 337"/>
                  <a:gd name="T48" fmla="*/ 2147483647 w 686"/>
                  <a:gd name="T49" fmla="*/ 2147483647 h 337"/>
                  <a:gd name="T50" fmla="*/ 2147483647 w 686"/>
                  <a:gd name="T51" fmla="*/ 2147483647 h 337"/>
                  <a:gd name="T52" fmla="*/ 2147483647 w 686"/>
                  <a:gd name="T53" fmla="*/ 2147483647 h 337"/>
                  <a:gd name="T54" fmla="*/ 2147483647 w 686"/>
                  <a:gd name="T55" fmla="*/ 2147483647 h 337"/>
                  <a:gd name="T56" fmla="*/ 2147483647 w 686"/>
                  <a:gd name="T57" fmla="*/ 2147483647 h 337"/>
                  <a:gd name="T58" fmla="*/ 2147483647 w 686"/>
                  <a:gd name="T59" fmla="*/ 2147483647 h 337"/>
                  <a:gd name="T60" fmla="*/ 2147483647 w 686"/>
                  <a:gd name="T61" fmla="*/ 2147483647 h 337"/>
                  <a:gd name="T62" fmla="*/ 2147483647 w 686"/>
                  <a:gd name="T63" fmla="*/ 2147483647 h 337"/>
                  <a:gd name="T64" fmla="*/ 2147483647 w 686"/>
                  <a:gd name="T65" fmla="*/ 2147483647 h 337"/>
                  <a:gd name="T66" fmla="*/ 2147483647 w 686"/>
                  <a:gd name="T67" fmla="*/ 2147483647 h 337"/>
                  <a:gd name="T68" fmla="*/ 2147483647 w 686"/>
                  <a:gd name="T69" fmla="*/ 2147483647 h 337"/>
                  <a:gd name="T70" fmla="*/ 2147483647 w 686"/>
                  <a:gd name="T71" fmla="*/ 2147483647 h 337"/>
                  <a:gd name="T72" fmla="*/ 2147483647 w 686"/>
                  <a:gd name="T73" fmla="*/ 2147483647 h 337"/>
                  <a:gd name="T74" fmla="*/ 0 w 686"/>
                  <a:gd name="T75" fmla="*/ 2147483647 h 337"/>
                  <a:gd name="T76" fmla="*/ 2147483647 w 686"/>
                  <a:gd name="T77" fmla="*/ 2147483647 h 337"/>
                  <a:gd name="T78" fmla="*/ 2147483647 w 686"/>
                  <a:gd name="T79" fmla="*/ 2147483647 h 337"/>
                  <a:gd name="T80" fmla="*/ 2147483647 w 686"/>
                  <a:gd name="T81" fmla="*/ 2147483647 h 337"/>
                  <a:gd name="T82" fmla="*/ 2147483647 w 686"/>
                  <a:gd name="T83" fmla="*/ 2147483647 h 337"/>
                  <a:gd name="T84" fmla="*/ 2147483647 w 686"/>
                  <a:gd name="T85" fmla="*/ 2147483647 h 337"/>
                  <a:gd name="T86" fmla="*/ 2147483647 w 686"/>
                  <a:gd name="T87" fmla="*/ 2147483647 h 33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86"/>
                  <a:gd name="T133" fmla="*/ 0 h 337"/>
                  <a:gd name="T134" fmla="*/ 686 w 686"/>
                  <a:gd name="T135" fmla="*/ 337 h 33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86" h="337">
                    <a:moveTo>
                      <a:pt x="95" y="248"/>
                    </a:moveTo>
                    <a:lnTo>
                      <a:pt x="130" y="200"/>
                    </a:lnTo>
                    <a:lnTo>
                      <a:pt x="156" y="168"/>
                    </a:lnTo>
                    <a:lnTo>
                      <a:pt x="234" y="200"/>
                    </a:lnTo>
                    <a:lnTo>
                      <a:pt x="251" y="192"/>
                    </a:lnTo>
                    <a:lnTo>
                      <a:pt x="286" y="168"/>
                    </a:lnTo>
                    <a:lnTo>
                      <a:pt x="338" y="128"/>
                    </a:lnTo>
                    <a:lnTo>
                      <a:pt x="399" y="136"/>
                    </a:lnTo>
                    <a:lnTo>
                      <a:pt x="434" y="136"/>
                    </a:lnTo>
                    <a:lnTo>
                      <a:pt x="555" y="136"/>
                    </a:lnTo>
                    <a:lnTo>
                      <a:pt x="572" y="152"/>
                    </a:lnTo>
                    <a:lnTo>
                      <a:pt x="590" y="152"/>
                    </a:lnTo>
                    <a:lnTo>
                      <a:pt x="616" y="160"/>
                    </a:lnTo>
                    <a:lnTo>
                      <a:pt x="642" y="160"/>
                    </a:lnTo>
                    <a:lnTo>
                      <a:pt x="668" y="144"/>
                    </a:lnTo>
                    <a:lnTo>
                      <a:pt x="685" y="120"/>
                    </a:lnTo>
                    <a:lnTo>
                      <a:pt x="668" y="112"/>
                    </a:lnTo>
                    <a:lnTo>
                      <a:pt x="659" y="88"/>
                    </a:lnTo>
                    <a:lnTo>
                      <a:pt x="598" y="64"/>
                    </a:lnTo>
                    <a:lnTo>
                      <a:pt x="520" y="32"/>
                    </a:lnTo>
                    <a:lnTo>
                      <a:pt x="477" y="8"/>
                    </a:lnTo>
                    <a:lnTo>
                      <a:pt x="399" y="0"/>
                    </a:lnTo>
                    <a:lnTo>
                      <a:pt x="338" y="0"/>
                    </a:lnTo>
                    <a:lnTo>
                      <a:pt x="303" y="0"/>
                    </a:lnTo>
                    <a:lnTo>
                      <a:pt x="277" y="24"/>
                    </a:lnTo>
                    <a:lnTo>
                      <a:pt x="251" y="48"/>
                    </a:lnTo>
                    <a:lnTo>
                      <a:pt x="208" y="56"/>
                    </a:lnTo>
                    <a:lnTo>
                      <a:pt x="191" y="48"/>
                    </a:lnTo>
                    <a:lnTo>
                      <a:pt x="165" y="56"/>
                    </a:lnTo>
                    <a:lnTo>
                      <a:pt x="139" y="96"/>
                    </a:lnTo>
                    <a:lnTo>
                      <a:pt x="121" y="120"/>
                    </a:lnTo>
                    <a:lnTo>
                      <a:pt x="113" y="136"/>
                    </a:lnTo>
                    <a:lnTo>
                      <a:pt x="95" y="168"/>
                    </a:lnTo>
                    <a:lnTo>
                      <a:pt x="78" y="192"/>
                    </a:lnTo>
                    <a:lnTo>
                      <a:pt x="52" y="224"/>
                    </a:lnTo>
                    <a:lnTo>
                      <a:pt x="17" y="256"/>
                    </a:lnTo>
                    <a:lnTo>
                      <a:pt x="9" y="296"/>
                    </a:lnTo>
                    <a:lnTo>
                      <a:pt x="0" y="328"/>
                    </a:lnTo>
                    <a:lnTo>
                      <a:pt x="9" y="336"/>
                    </a:lnTo>
                    <a:lnTo>
                      <a:pt x="35" y="328"/>
                    </a:lnTo>
                    <a:lnTo>
                      <a:pt x="52" y="288"/>
                    </a:lnTo>
                    <a:lnTo>
                      <a:pt x="69" y="264"/>
                    </a:lnTo>
                    <a:lnTo>
                      <a:pt x="87" y="248"/>
                    </a:lnTo>
                    <a:lnTo>
                      <a:pt x="95" y="248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94" name="Freeform 125" descr="Blaues Seidenpapier"/>
              <p:cNvSpPr>
                <a:spLocks/>
              </p:cNvSpPr>
              <p:nvPr/>
            </p:nvSpPr>
            <p:spPr bwMode="auto">
              <a:xfrm>
                <a:off x="1080" y="1945"/>
                <a:ext cx="501" cy="317"/>
              </a:xfrm>
              <a:custGeom>
                <a:avLst/>
                <a:gdLst>
                  <a:gd name="T0" fmla="*/ 2147483647 w 383"/>
                  <a:gd name="T1" fmla="*/ 0 h 241"/>
                  <a:gd name="T2" fmla="*/ 2147483647 w 383"/>
                  <a:gd name="T3" fmla="*/ 2147483647 h 241"/>
                  <a:gd name="T4" fmla="*/ 2147483647 w 383"/>
                  <a:gd name="T5" fmla="*/ 2147483647 h 241"/>
                  <a:gd name="T6" fmla="*/ 2147483647 w 383"/>
                  <a:gd name="T7" fmla="*/ 2147483647 h 241"/>
                  <a:gd name="T8" fmla="*/ 2147483647 w 383"/>
                  <a:gd name="T9" fmla="*/ 2147483647 h 241"/>
                  <a:gd name="T10" fmla="*/ 2147483647 w 383"/>
                  <a:gd name="T11" fmla="*/ 2147483647 h 241"/>
                  <a:gd name="T12" fmla="*/ 2147483647 w 383"/>
                  <a:gd name="T13" fmla="*/ 2147483647 h 241"/>
                  <a:gd name="T14" fmla="*/ 2147483647 w 383"/>
                  <a:gd name="T15" fmla="*/ 2147483647 h 241"/>
                  <a:gd name="T16" fmla="*/ 2147483647 w 383"/>
                  <a:gd name="T17" fmla="*/ 2147483647 h 241"/>
                  <a:gd name="T18" fmla="*/ 2147483647 w 383"/>
                  <a:gd name="T19" fmla="*/ 2147483647 h 241"/>
                  <a:gd name="T20" fmla="*/ 0 w 383"/>
                  <a:gd name="T21" fmla="*/ 2147483647 h 241"/>
                  <a:gd name="T22" fmla="*/ 2147483647 w 383"/>
                  <a:gd name="T23" fmla="*/ 2147483647 h 241"/>
                  <a:gd name="T24" fmla="*/ 2147483647 w 383"/>
                  <a:gd name="T25" fmla="*/ 2147483647 h 241"/>
                  <a:gd name="T26" fmla="*/ 2147483647 w 383"/>
                  <a:gd name="T27" fmla="*/ 2147483647 h 241"/>
                  <a:gd name="T28" fmla="*/ 2147483647 w 383"/>
                  <a:gd name="T29" fmla="*/ 2147483647 h 241"/>
                  <a:gd name="T30" fmla="*/ 2147483647 w 383"/>
                  <a:gd name="T31" fmla="*/ 2147483647 h 241"/>
                  <a:gd name="T32" fmla="*/ 2147483647 w 383"/>
                  <a:gd name="T33" fmla="*/ 2147483647 h 241"/>
                  <a:gd name="T34" fmla="*/ 2147483647 w 383"/>
                  <a:gd name="T35" fmla="*/ 2147483647 h 241"/>
                  <a:gd name="T36" fmla="*/ 2147483647 w 383"/>
                  <a:gd name="T37" fmla="*/ 2147483647 h 241"/>
                  <a:gd name="T38" fmla="*/ 2147483647 w 383"/>
                  <a:gd name="T39" fmla="*/ 2147483647 h 241"/>
                  <a:gd name="T40" fmla="*/ 2147483647 w 383"/>
                  <a:gd name="T41" fmla="*/ 2147483647 h 241"/>
                  <a:gd name="T42" fmla="*/ 2147483647 w 383"/>
                  <a:gd name="T43" fmla="*/ 2147483647 h 241"/>
                  <a:gd name="T44" fmla="*/ 2147483647 w 383"/>
                  <a:gd name="T45" fmla="*/ 2147483647 h 241"/>
                  <a:gd name="T46" fmla="*/ 2147483647 w 383"/>
                  <a:gd name="T47" fmla="*/ 0 h 24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83"/>
                  <a:gd name="T73" fmla="*/ 0 h 241"/>
                  <a:gd name="T74" fmla="*/ 383 w 383"/>
                  <a:gd name="T75" fmla="*/ 241 h 24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83" h="241">
                    <a:moveTo>
                      <a:pt x="356" y="0"/>
                    </a:moveTo>
                    <a:lnTo>
                      <a:pt x="321" y="8"/>
                    </a:lnTo>
                    <a:lnTo>
                      <a:pt x="269" y="24"/>
                    </a:lnTo>
                    <a:lnTo>
                      <a:pt x="234" y="32"/>
                    </a:lnTo>
                    <a:lnTo>
                      <a:pt x="217" y="72"/>
                    </a:lnTo>
                    <a:lnTo>
                      <a:pt x="182" y="96"/>
                    </a:lnTo>
                    <a:lnTo>
                      <a:pt x="156" y="120"/>
                    </a:lnTo>
                    <a:lnTo>
                      <a:pt x="139" y="152"/>
                    </a:lnTo>
                    <a:lnTo>
                      <a:pt x="87" y="176"/>
                    </a:lnTo>
                    <a:lnTo>
                      <a:pt x="52" y="192"/>
                    </a:lnTo>
                    <a:lnTo>
                      <a:pt x="0" y="224"/>
                    </a:lnTo>
                    <a:lnTo>
                      <a:pt x="9" y="240"/>
                    </a:lnTo>
                    <a:lnTo>
                      <a:pt x="43" y="240"/>
                    </a:lnTo>
                    <a:lnTo>
                      <a:pt x="87" y="216"/>
                    </a:lnTo>
                    <a:lnTo>
                      <a:pt x="122" y="208"/>
                    </a:lnTo>
                    <a:lnTo>
                      <a:pt x="148" y="200"/>
                    </a:lnTo>
                    <a:lnTo>
                      <a:pt x="200" y="168"/>
                    </a:lnTo>
                    <a:lnTo>
                      <a:pt x="252" y="120"/>
                    </a:lnTo>
                    <a:lnTo>
                      <a:pt x="287" y="104"/>
                    </a:lnTo>
                    <a:lnTo>
                      <a:pt x="321" y="80"/>
                    </a:lnTo>
                    <a:lnTo>
                      <a:pt x="356" y="56"/>
                    </a:lnTo>
                    <a:lnTo>
                      <a:pt x="373" y="24"/>
                    </a:lnTo>
                    <a:lnTo>
                      <a:pt x="382" y="16"/>
                    </a:lnTo>
                    <a:lnTo>
                      <a:pt x="356" y="0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95" name="Freeform 126" descr="Blaues Seidenpapier"/>
              <p:cNvSpPr>
                <a:spLocks/>
              </p:cNvSpPr>
              <p:nvPr/>
            </p:nvSpPr>
            <p:spPr bwMode="auto">
              <a:xfrm>
                <a:off x="1556" y="2008"/>
                <a:ext cx="127" cy="86"/>
              </a:xfrm>
              <a:custGeom>
                <a:avLst/>
                <a:gdLst>
                  <a:gd name="T0" fmla="*/ 2147483647 w 97"/>
                  <a:gd name="T1" fmla="*/ 0 h 65"/>
                  <a:gd name="T2" fmla="*/ 2147483647 w 97"/>
                  <a:gd name="T3" fmla="*/ 2147483647 h 65"/>
                  <a:gd name="T4" fmla="*/ 2147483647 w 97"/>
                  <a:gd name="T5" fmla="*/ 2147483647 h 65"/>
                  <a:gd name="T6" fmla="*/ 0 w 97"/>
                  <a:gd name="T7" fmla="*/ 2147483647 h 65"/>
                  <a:gd name="T8" fmla="*/ 2147483647 w 97"/>
                  <a:gd name="T9" fmla="*/ 2147483647 h 65"/>
                  <a:gd name="T10" fmla="*/ 2147483647 w 97"/>
                  <a:gd name="T11" fmla="*/ 2147483647 h 65"/>
                  <a:gd name="T12" fmla="*/ 2147483647 w 97"/>
                  <a:gd name="T13" fmla="*/ 2147483647 h 65"/>
                  <a:gd name="T14" fmla="*/ 2147483647 w 97"/>
                  <a:gd name="T15" fmla="*/ 2147483647 h 65"/>
                  <a:gd name="T16" fmla="*/ 2147483647 w 97"/>
                  <a:gd name="T17" fmla="*/ 2147483647 h 65"/>
                  <a:gd name="T18" fmla="*/ 2147483647 w 97"/>
                  <a:gd name="T19" fmla="*/ 2147483647 h 65"/>
                  <a:gd name="T20" fmla="*/ 2147483647 w 97"/>
                  <a:gd name="T21" fmla="*/ 0 h 65"/>
                  <a:gd name="T22" fmla="*/ 2147483647 w 97"/>
                  <a:gd name="T23" fmla="*/ 0 h 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7"/>
                  <a:gd name="T37" fmla="*/ 0 h 65"/>
                  <a:gd name="T38" fmla="*/ 97 w 97"/>
                  <a:gd name="T39" fmla="*/ 65 h 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7" h="65">
                    <a:moveTo>
                      <a:pt x="61" y="0"/>
                    </a:moveTo>
                    <a:lnTo>
                      <a:pt x="35" y="16"/>
                    </a:lnTo>
                    <a:lnTo>
                      <a:pt x="9" y="32"/>
                    </a:lnTo>
                    <a:lnTo>
                      <a:pt x="0" y="48"/>
                    </a:lnTo>
                    <a:lnTo>
                      <a:pt x="17" y="64"/>
                    </a:lnTo>
                    <a:lnTo>
                      <a:pt x="35" y="64"/>
                    </a:lnTo>
                    <a:lnTo>
                      <a:pt x="52" y="48"/>
                    </a:lnTo>
                    <a:lnTo>
                      <a:pt x="70" y="40"/>
                    </a:lnTo>
                    <a:lnTo>
                      <a:pt x="96" y="24"/>
                    </a:lnTo>
                    <a:lnTo>
                      <a:pt x="96" y="8"/>
                    </a:lnTo>
                    <a:lnTo>
                      <a:pt x="79" y="0"/>
                    </a:lnTo>
                    <a:lnTo>
                      <a:pt x="61" y="0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96" name="Freeform 127" descr="Blaues Seidenpapier"/>
              <p:cNvSpPr>
                <a:spLocks/>
              </p:cNvSpPr>
              <p:nvPr/>
            </p:nvSpPr>
            <p:spPr bwMode="auto">
              <a:xfrm>
                <a:off x="1579" y="1808"/>
                <a:ext cx="160" cy="138"/>
              </a:xfrm>
              <a:custGeom>
                <a:avLst/>
                <a:gdLst>
                  <a:gd name="T0" fmla="*/ 2147483647 w 122"/>
                  <a:gd name="T1" fmla="*/ 0 h 105"/>
                  <a:gd name="T2" fmla="*/ 2147483647 w 122"/>
                  <a:gd name="T3" fmla="*/ 0 h 105"/>
                  <a:gd name="T4" fmla="*/ 2147483647 w 122"/>
                  <a:gd name="T5" fmla="*/ 2147483647 h 105"/>
                  <a:gd name="T6" fmla="*/ 2147483647 w 122"/>
                  <a:gd name="T7" fmla="*/ 2147483647 h 105"/>
                  <a:gd name="T8" fmla="*/ 2147483647 w 122"/>
                  <a:gd name="T9" fmla="*/ 2147483647 h 105"/>
                  <a:gd name="T10" fmla="*/ 2147483647 w 122"/>
                  <a:gd name="T11" fmla="*/ 2147483647 h 105"/>
                  <a:gd name="T12" fmla="*/ 0 w 122"/>
                  <a:gd name="T13" fmla="*/ 2147483647 h 105"/>
                  <a:gd name="T14" fmla="*/ 0 w 122"/>
                  <a:gd name="T15" fmla="*/ 2147483647 h 105"/>
                  <a:gd name="T16" fmla="*/ 2147483647 w 122"/>
                  <a:gd name="T17" fmla="*/ 2147483647 h 105"/>
                  <a:gd name="T18" fmla="*/ 2147483647 w 122"/>
                  <a:gd name="T19" fmla="*/ 2147483647 h 105"/>
                  <a:gd name="T20" fmla="*/ 2147483647 w 122"/>
                  <a:gd name="T21" fmla="*/ 2147483647 h 105"/>
                  <a:gd name="T22" fmla="*/ 2147483647 w 122"/>
                  <a:gd name="T23" fmla="*/ 2147483647 h 105"/>
                  <a:gd name="T24" fmla="*/ 2147483647 w 122"/>
                  <a:gd name="T25" fmla="*/ 2147483647 h 105"/>
                  <a:gd name="T26" fmla="*/ 2147483647 w 122"/>
                  <a:gd name="T27" fmla="*/ 2147483647 h 105"/>
                  <a:gd name="T28" fmla="*/ 2147483647 w 122"/>
                  <a:gd name="T29" fmla="*/ 2147483647 h 105"/>
                  <a:gd name="T30" fmla="*/ 2147483647 w 122"/>
                  <a:gd name="T31" fmla="*/ 2147483647 h 105"/>
                  <a:gd name="T32" fmla="*/ 2147483647 w 122"/>
                  <a:gd name="T33" fmla="*/ 2147483647 h 105"/>
                  <a:gd name="T34" fmla="*/ 2147483647 w 122"/>
                  <a:gd name="T35" fmla="*/ 2147483647 h 105"/>
                  <a:gd name="T36" fmla="*/ 2147483647 w 122"/>
                  <a:gd name="T37" fmla="*/ 2147483647 h 105"/>
                  <a:gd name="T38" fmla="*/ 2147483647 w 122"/>
                  <a:gd name="T39" fmla="*/ 0 h 1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2"/>
                  <a:gd name="T61" fmla="*/ 0 h 105"/>
                  <a:gd name="T62" fmla="*/ 122 w 122"/>
                  <a:gd name="T63" fmla="*/ 105 h 1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2" h="105">
                    <a:moveTo>
                      <a:pt x="121" y="0"/>
                    </a:moveTo>
                    <a:lnTo>
                      <a:pt x="95" y="0"/>
                    </a:lnTo>
                    <a:lnTo>
                      <a:pt x="78" y="16"/>
                    </a:lnTo>
                    <a:lnTo>
                      <a:pt x="61" y="24"/>
                    </a:lnTo>
                    <a:lnTo>
                      <a:pt x="43" y="40"/>
                    </a:lnTo>
                    <a:lnTo>
                      <a:pt x="26" y="40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17" y="80"/>
                    </a:lnTo>
                    <a:lnTo>
                      <a:pt x="35" y="64"/>
                    </a:lnTo>
                    <a:lnTo>
                      <a:pt x="43" y="72"/>
                    </a:lnTo>
                    <a:lnTo>
                      <a:pt x="26" y="88"/>
                    </a:lnTo>
                    <a:lnTo>
                      <a:pt x="35" y="96"/>
                    </a:lnTo>
                    <a:lnTo>
                      <a:pt x="43" y="104"/>
                    </a:lnTo>
                    <a:lnTo>
                      <a:pt x="69" y="88"/>
                    </a:lnTo>
                    <a:lnTo>
                      <a:pt x="69" y="72"/>
                    </a:lnTo>
                    <a:lnTo>
                      <a:pt x="95" y="40"/>
                    </a:lnTo>
                    <a:lnTo>
                      <a:pt x="112" y="32"/>
                    </a:lnTo>
                    <a:lnTo>
                      <a:pt x="121" y="8"/>
                    </a:lnTo>
                    <a:lnTo>
                      <a:pt x="121" y="0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97" name="Freeform 128" descr="Blaues Seidenpapier"/>
              <p:cNvSpPr>
                <a:spLocks/>
              </p:cNvSpPr>
              <p:nvPr/>
            </p:nvSpPr>
            <p:spPr bwMode="auto">
              <a:xfrm>
                <a:off x="2214" y="2335"/>
                <a:ext cx="239" cy="148"/>
              </a:xfrm>
              <a:custGeom>
                <a:avLst/>
                <a:gdLst>
                  <a:gd name="T0" fmla="*/ 0 w 183"/>
                  <a:gd name="T1" fmla="*/ 0 h 113"/>
                  <a:gd name="T2" fmla="*/ 0 w 183"/>
                  <a:gd name="T3" fmla="*/ 2147483647 h 113"/>
                  <a:gd name="T4" fmla="*/ 2147483647 w 183"/>
                  <a:gd name="T5" fmla="*/ 2147483647 h 113"/>
                  <a:gd name="T6" fmla="*/ 2147483647 w 183"/>
                  <a:gd name="T7" fmla="*/ 2147483647 h 113"/>
                  <a:gd name="T8" fmla="*/ 2147483647 w 183"/>
                  <a:gd name="T9" fmla="*/ 2147483647 h 113"/>
                  <a:gd name="T10" fmla="*/ 2147483647 w 183"/>
                  <a:gd name="T11" fmla="*/ 2147483647 h 113"/>
                  <a:gd name="T12" fmla="*/ 2147483647 w 183"/>
                  <a:gd name="T13" fmla="*/ 2147483647 h 113"/>
                  <a:gd name="T14" fmla="*/ 2147483647 w 183"/>
                  <a:gd name="T15" fmla="*/ 2147483647 h 113"/>
                  <a:gd name="T16" fmla="*/ 2147483647 w 183"/>
                  <a:gd name="T17" fmla="*/ 2147483647 h 113"/>
                  <a:gd name="T18" fmla="*/ 2147483647 w 183"/>
                  <a:gd name="T19" fmla="*/ 2147483647 h 113"/>
                  <a:gd name="T20" fmla="*/ 2147483647 w 183"/>
                  <a:gd name="T21" fmla="*/ 2147483647 h 113"/>
                  <a:gd name="T22" fmla="*/ 2147483647 w 183"/>
                  <a:gd name="T23" fmla="*/ 2147483647 h 113"/>
                  <a:gd name="T24" fmla="*/ 2147483647 w 183"/>
                  <a:gd name="T25" fmla="*/ 2147483647 h 113"/>
                  <a:gd name="T26" fmla="*/ 2147483647 w 183"/>
                  <a:gd name="T27" fmla="*/ 0 h 113"/>
                  <a:gd name="T28" fmla="*/ 0 w 183"/>
                  <a:gd name="T29" fmla="*/ 0 h 1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3"/>
                  <a:gd name="T46" fmla="*/ 0 h 113"/>
                  <a:gd name="T47" fmla="*/ 183 w 183"/>
                  <a:gd name="T48" fmla="*/ 113 h 1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3" h="113">
                    <a:moveTo>
                      <a:pt x="0" y="0"/>
                    </a:moveTo>
                    <a:lnTo>
                      <a:pt x="0" y="16"/>
                    </a:lnTo>
                    <a:lnTo>
                      <a:pt x="26" y="48"/>
                    </a:lnTo>
                    <a:lnTo>
                      <a:pt x="43" y="48"/>
                    </a:lnTo>
                    <a:lnTo>
                      <a:pt x="52" y="64"/>
                    </a:lnTo>
                    <a:lnTo>
                      <a:pt x="87" y="88"/>
                    </a:lnTo>
                    <a:lnTo>
                      <a:pt x="113" y="112"/>
                    </a:lnTo>
                    <a:lnTo>
                      <a:pt x="156" y="112"/>
                    </a:lnTo>
                    <a:lnTo>
                      <a:pt x="182" y="112"/>
                    </a:lnTo>
                    <a:lnTo>
                      <a:pt x="182" y="96"/>
                    </a:lnTo>
                    <a:lnTo>
                      <a:pt x="165" y="88"/>
                    </a:lnTo>
                    <a:lnTo>
                      <a:pt x="130" y="80"/>
                    </a:lnTo>
                    <a:lnTo>
                      <a:pt x="87" y="64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98" name="Freeform 129" descr="Blaues Seidenpapier"/>
              <p:cNvSpPr>
                <a:spLocks/>
              </p:cNvSpPr>
              <p:nvPr/>
            </p:nvSpPr>
            <p:spPr bwMode="auto">
              <a:xfrm>
                <a:off x="2498" y="2356"/>
                <a:ext cx="182" cy="106"/>
              </a:xfrm>
              <a:custGeom>
                <a:avLst/>
                <a:gdLst>
                  <a:gd name="T0" fmla="*/ 2147483647 w 139"/>
                  <a:gd name="T1" fmla="*/ 2147483647 h 81"/>
                  <a:gd name="T2" fmla="*/ 2147483647 w 139"/>
                  <a:gd name="T3" fmla="*/ 2147483647 h 81"/>
                  <a:gd name="T4" fmla="*/ 2147483647 w 139"/>
                  <a:gd name="T5" fmla="*/ 2147483647 h 81"/>
                  <a:gd name="T6" fmla="*/ 2147483647 w 139"/>
                  <a:gd name="T7" fmla="*/ 2147483647 h 81"/>
                  <a:gd name="T8" fmla="*/ 2147483647 w 139"/>
                  <a:gd name="T9" fmla="*/ 2147483647 h 81"/>
                  <a:gd name="T10" fmla="*/ 2147483647 w 139"/>
                  <a:gd name="T11" fmla="*/ 2147483647 h 81"/>
                  <a:gd name="T12" fmla="*/ 2147483647 w 139"/>
                  <a:gd name="T13" fmla="*/ 0 h 81"/>
                  <a:gd name="T14" fmla="*/ 2147483647 w 139"/>
                  <a:gd name="T15" fmla="*/ 2147483647 h 81"/>
                  <a:gd name="T16" fmla="*/ 2147483647 w 139"/>
                  <a:gd name="T17" fmla="*/ 2147483647 h 81"/>
                  <a:gd name="T18" fmla="*/ 0 w 139"/>
                  <a:gd name="T19" fmla="*/ 2147483647 h 81"/>
                  <a:gd name="T20" fmla="*/ 2147483647 w 139"/>
                  <a:gd name="T21" fmla="*/ 2147483647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9"/>
                  <a:gd name="T34" fmla="*/ 0 h 81"/>
                  <a:gd name="T35" fmla="*/ 139 w 139"/>
                  <a:gd name="T36" fmla="*/ 81 h 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9" h="81">
                    <a:moveTo>
                      <a:pt x="17" y="80"/>
                    </a:moveTo>
                    <a:lnTo>
                      <a:pt x="43" y="72"/>
                    </a:lnTo>
                    <a:lnTo>
                      <a:pt x="69" y="56"/>
                    </a:lnTo>
                    <a:lnTo>
                      <a:pt x="112" y="48"/>
                    </a:lnTo>
                    <a:lnTo>
                      <a:pt x="121" y="32"/>
                    </a:lnTo>
                    <a:lnTo>
                      <a:pt x="138" y="8"/>
                    </a:lnTo>
                    <a:lnTo>
                      <a:pt x="95" y="0"/>
                    </a:lnTo>
                    <a:lnTo>
                      <a:pt x="69" y="24"/>
                    </a:lnTo>
                    <a:lnTo>
                      <a:pt x="43" y="32"/>
                    </a:lnTo>
                    <a:lnTo>
                      <a:pt x="0" y="56"/>
                    </a:lnTo>
                    <a:lnTo>
                      <a:pt x="17" y="80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99" name="Freeform 130" descr="Blaues Seidenpapier"/>
              <p:cNvSpPr>
                <a:spLocks/>
              </p:cNvSpPr>
              <p:nvPr/>
            </p:nvSpPr>
            <p:spPr bwMode="auto">
              <a:xfrm>
                <a:off x="2974" y="1819"/>
                <a:ext cx="386" cy="285"/>
              </a:xfrm>
              <a:custGeom>
                <a:avLst/>
                <a:gdLst>
                  <a:gd name="T0" fmla="*/ 2147483647 w 295"/>
                  <a:gd name="T1" fmla="*/ 2147483647 h 217"/>
                  <a:gd name="T2" fmla="*/ 2147483647 w 295"/>
                  <a:gd name="T3" fmla="*/ 2147483647 h 217"/>
                  <a:gd name="T4" fmla="*/ 2147483647 w 295"/>
                  <a:gd name="T5" fmla="*/ 2147483647 h 217"/>
                  <a:gd name="T6" fmla="*/ 2147483647 w 295"/>
                  <a:gd name="T7" fmla="*/ 2147483647 h 217"/>
                  <a:gd name="T8" fmla="*/ 0 w 295"/>
                  <a:gd name="T9" fmla="*/ 2147483647 h 217"/>
                  <a:gd name="T10" fmla="*/ 0 w 295"/>
                  <a:gd name="T11" fmla="*/ 2147483647 h 217"/>
                  <a:gd name="T12" fmla="*/ 2147483647 w 295"/>
                  <a:gd name="T13" fmla="*/ 2147483647 h 217"/>
                  <a:gd name="T14" fmla="*/ 2147483647 w 295"/>
                  <a:gd name="T15" fmla="*/ 2147483647 h 217"/>
                  <a:gd name="T16" fmla="*/ 0 w 295"/>
                  <a:gd name="T17" fmla="*/ 2147483647 h 217"/>
                  <a:gd name="T18" fmla="*/ 0 w 295"/>
                  <a:gd name="T19" fmla="*/ 2147483647 h 217"/>
                  <a:gd name="T20" fmla="*/ 2147483647 w 295"/>
                  <a:gd name="T21" fmla="*/ 2147483647 h 217"/>
                  <a:gd name="T22" fmla="*/ 2147483647 w 295"/>
                  <a:gd name="T23" fmla="*/ 2147483647 h 217"/>
                  <a:gd name="T24" fmla="*/ 2147483647 w 295"/>
                  <a:gd name="T25" fmla="*/ 2147483647 h 217"/>
                  <a:gd name="T26" fmla="*/ 2147483647 w 295"/>
                  <a:gd name="T27" fmla="*/ 2147483647 h 217"/>
                  <a:gd name="T28" fmla="*/ 2147483647 w 295"/>
                  <a:gd name="T29" fmla="*/ 2147483647 h 217"/>
                  <a:gd name="T30" fmla="*/ 2147483647 w 295"/>
                  <a:gd name="T31" fmla="*/ 2147483647 h 217"/>
                  <a:gd name="T32" fmla="*/ 2147483647 w 295"/>
                  <a:gd name="T33" fmla="*/ 2147483647 h 217"/>
                  <a:gd name="T34" fmla="*/ 2147483647 w 295"/>
                  <a:gd name="T35" fmla="*/ 2147483647 h 217"/>
                  <a:gd name="T36" fmla="*/ 2147483647 w 295"/>
                  <a:gd name="T37" fmla="*/ 2147483647 h 217"/>
                  <a:gd name="T38" fmla="*/ 2147483647 w 295"/>
                  <a:gd name="T39" fmla="*/ 2147483647 h 217"/>
                  <a:gd name="T40" fmla="*/ 2147483647 w 295"/>
                  <a:gd name="T41" fmla="*/ 2147483647 h 217"/>
                  <a:gd name="T42" fmla="*/ 2147483647 w 295"/>
                  <a:gd name="T43" fmla="*/ 2147483647 h 217"/>
                  <a:gd name="T44" fmla="*/ 2147483647 w 295"/>
                  <a:gd name="T45" fmla="*/ 2147483647 h 217"/>
                  <a:gd name="T46" fmla="*/ 2147483647 w 295"/>
                  <a:gd name="T47" fmla="*/ 2147483647 h 217"/>
                  <a:gd name="T48" fmla="*/ 2147483647 w 295"/>
                  <a:gd name="T49" fmla="*/ 2147483647 h 217"/>
                  <a:gd name="T50" fmla="*/ 2147483647 w 295"/>
                  <a:gd name="T51" fmla="*/ 2147483647 h 217"/>
                  <a:gd name="T52" fmla="*/ 2147483647 w 295"/>
                  <a:gd name="T53" fmla="*/ 2147483647 h 217"/>
                  <a:gd name="T54" fmla="*/ 2147483647 w 295"/>
                  <a:gd name="T55" fmla="*/ 2147483647 h 217"/>
                  <a:gd name="T56" fmla="*/ 2147483647 w 295"/>
                  <a:gd name="T57" fmla="*/ 2147483647 h 217"/>
                  <a:gd name="T58" fmla="*/ 2147483647 w 295"/>
                  <a:gd name="T59" fmla="*/ 2147483647 h 217"/>
                  <a:gd name="T60" fmla="*/ 2147483647 w 295"/>
                  <a:gd name="T61" fmla="*/ 2147483647 h 217"/>
                  <a:gd name="T62" fmla="*/ 2147483647 w 295"/>
                  <a:gd name="T63" fmla="*/ 2147483647 h 217"/>
                  <a:gd name="T64" fmla="*/ 2147483647 w 295"/>
                  <a:gd name="T65" fmla="*/ 2147483647 h 217"/>
                  <a:gd name="T66" fmla="*/ 2147483647 w 295"/>
                  <a:gd name="T67" fmla="*/ 2147483647 h 217"/>
                  <a:gd name="T68" fmla="*/ 2147483647 w 295"/>
                  <a:gd name="T69" fmla="*/ 2147483647 h 217"/>
                  <a:gd name="T70" fmla="*/ 2147483647 w 295"/>
                  <a:gd name="T71" fmla="*/ 2147483647 h 217"/>
                  <a:gd name="T72" fmla="*/ 2147483647 w 295"/>
                  <a:gd name="T73" fmla="*/ 2147483647 h 217"/>
                  <a:gd name="T74" fmla="*/ 2147483647 w 295"/>
                  <a:gd name="T75" fmla="*/ 2147483647 h 217"/>
                  <a:gd name="T76" fmla="*/ 2147483647 w 295"/>
                  <a:gd name="T77" fmla="*/ 2147483647 h 217"/>
                  <a:gd name="T78" fmla="*/ 2147483647 w 295"/>
                  <a:gd name="T79" fmla="*/ 2147483647 h 217"/>
                  <a:gd name="T80" fmla="*/ 2147483647 w 295"/>
                  <a:gd name="T81" fmla="*/ 2147483647 h 217"/>
                  <a:gd name="T82" fmla="*/ 2147483647 w 295"/>
                  <a:gd name="T83" fmla="*/ 0 h 217"/>
                  <a:gd name="T84" fmla="*/ 2147483647 w 295"/>
                  <a:gd name="T85" fmla="*/ 2147483647 h 2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5"/>
                  <a:gd name="T130" fmla="*/ 0 h 217"/>
                  <a:gd name="T131" fmla="*/ 295 w 295"/>
                  <a:gd name="T132" fmla="*/ 217 h 2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5" h="217">
                    <a:moveTo>
                      <a:pt x="78" y="16"/>
                    </a:moveTo>
                    <a:lnTo>
                      <a:pt x="61" y="32"/>
                    </a:lnTo>
                    <a:lnTo>
                      <a:pt x="26" y="32"/>
                    </a:lnTo>
                    <a:lnTo>
                      <a:pt x="26" y="8"/>
                    </a:lnTo>
                    <a:lnTo>
                      <a:pt x="0" y="16"/>
                    </a:lnTo>
                    <a:lnTo>
                      <a:pt x="0" y="32"/>
                    </a:lnTo>
                    <a:lnTo>
                      <a:pt x="26" y="40"/>
                    </a:lnTo>
                    <a:lnTo>
                      <a:pt x="26" y="72"/>
                    </a:lnTo>
                    <a:lnTo>
                      <a:pt x="0" y="104"/>
                    </a:lnTo>
                    <a:lnTo>
                      <a:pt x="0" y="120"/>
                    </a:lnTo>
                    <a:lnTo>
                      <a:pt x="26" y="120"/>
                    </a:lnTo>
                    <a:lnTo>
                      <a:pt x="52" y="96"/>
                    </a:lnTo>
                    <a:lnTo>
                      <a:pt x="52" y="80"/>
                    </a:lnTo>
                    <a:lnTo>
                      <a:pt x="112" y="80"/>
                    </a:lnTo>
                    <a:lnTo>
                      <a:pt x="112" y="88"/>
                    </a:lnTo>
                    <a:lnTo>
                      <a:pt x="95" y="104"/>
                    </a:lnTo>
                    <a:lnTo>
                      <a:pt x="104" y="120"/>
                    </a:lnTo>
                    <a:lnTo>
                      <a:pt x="164" y="120"/>
                    </a:lnTo>
                    <a:lnTo>
                      <a:pt x="216" y="128"/>
                    </a:lnTo>
                    <a:lnTo>
                      <a:pt x="242" y="120"/>
                    </a:lnTo>
                    <a:lnTo>
                      <a:pt x="259" y="120"/>
                    </a:lnTo>
                    <a:lnTo>
                      <a:pt x="259" y="144"/>
                    </a:lnTo>
                    <a:lnTo>
                      <a:pt x="251" y="160"/>
                    </a:lnTo>
                    <a:lnTo>
                      <a:pt x="251" y="192"/>
                    </a:lnTo>
                    <a:lnTo>
                      <a:pt x="268" y="208"/>
                    </a:lnTo>
                    <a:lnTo>
                      <a:pt x="285" y="216"/>
                    </a:lnTo>
                    <a:lnTo>
                      <a:pt x="294" y="208"/>
                    </a:lnTo>
                    <a:lnTo>
                      <a:pt x="294" y="160"/>
                    </a:lnTo>
                    <a:lnTo>
                      <a:pt x="285" y="152"/>
                    </a:lnTo>
                    <a:lnTo>
                      <a:pt x="285" y="96"/>
                    </a:lnTo>
                    <a:lnTo>
                      <a:pt x="277" y="88"/>
                    </a:lnTo>
                    <a:lnTo>
                      <a:pt x="242" y="80"/>
                    </a:lnTo>
                    <a:lnTo>
                      <a:pt x="225" y="104"/>
                    </a:lnTo>
                    <a:lnTo>
                      <a:pt x="199" y="104"/>
                    </a:lnTo>
                    <a:lnTo>
                      <a:pt x="164" y="88"/>
                    </a:lnTo>
                    <a:lnTo>
                      <a:pt x="138" y="88"/>
                    </a:lnTo>
                    <a:lnTo>
                      <a:pt x="138" y="72"/>
                    </a:lnTo>
                    <a:lnTo>
                      <a:pt x="112" y="56"/>
                    </a:lnTo>
                    <a:lnTo>
                      <a:pt x="86" y="48"/>
                    </a:lnTo>
                    <a:lnTo>
                      <a:pt x="86" y="32"/>
                    </a:lnTo>
                    <a:lnTo>
                      <a:pt x="112" y="16"/>
                    </a:lnTo>
                    <a:lnTo>
                      <a:pt x="112" y="0"/>
                    </a:lnTo>
                    <a:lnTo>
                      <a:pt x="78" y="16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200" name="Freeform 131" descr="Blaues Seidenpapier"/>
              <p:cNvSpPr>
                <a:spLocks/>
              </p:cNvSpPr>
              <p:nvPr/>
            </p:nvSpPr>
            <p:spPr bwMode="auto">
              <a:xfrm>
                <a:off x="3144" y="1671"/>
                <a:ext cx="58" cy="160"/>
              </a:xfrm>
              <a:custGeom>
                <a:avLst/>
                <a:gdLst>
                  <a:gd name="T0" fmla="*/ 2147483647 w 44"/>
                  <a:gd name="T1" fmla="*/ 0 h 121"/>
                  <a:gd name="T2" fmla="*/ 0 w 44"/>
                  <a:gd name="T3" fmla="*/ 2147483647 h 121"/>
                  <a:gd name="T4" fmla="*/ 0 w 44"/>
                  <a:gd name="T5" fmla="*/ 2147483647 h 121"/>
                  <a:gd name="T6" fmla="*/ 0 w 44"/>
                  <a:gd name="T7" fmla="*/ 2147483647 h 121"/>
                  <a:gd name="T8" fmla="*/ 2147483647 w 44"/>
                  <a:gd name="T9" fmla="*/ 2147483647 h 121"/>
                  <a:gd name="T10" fmla="*/ 2147483647 w 44"/>
                  <a:gd name="T11" fmla="*/ 2147483647 h 121"/>
                  <a:gd name="T12" fmla="*/ 2147483647 w 44"/>
                  <a:gd name="T13" fmla="*/ 2147483647 h 121"/>
                  <a:gd name="T14" fmla="*/ 2147483647 w 44"/>
                  <a:gd name="T15" fmla="*/ 2147483647 h 121"/>
                  <a:gd name="T16" fmla="*/ 2147483647 w 44"/>
                  <a:gd name="T17" fmla="*/ 2147483647 h 121"/>
                  <a:gd name="T18" fmla="*/ 2147483647 w 44"/>
                  <a:gd name="T19" fmla="*/ 2147483647 h 121"/>
                  <a:gd name="T20" fmla="*/ 2147483647 w 44"/>
                  <a:gd name="T21" fmla="*/ 2147483647 h 121"/>
                  <a:gd name="T22" fmla="*/ 2147483647 w 44"/>
                  <a:gd name="T23" fmla="*/ 2147483647 h 121"/>
                  <a:gd name="T24" fmla="*/ 2147483647 w 44"/>
                  <a:gd name="T25" fmla="*/ 2147483647 h 121"/>
                  <a:gd name="T26" fmla="*/ 2147483647 w 44"/>
                  <a:gd name="T27" fmla="*/ 2147483647 h 121"/>
                  <a:gd name="T28" fmla="*/ 2147483647 w 44"/>
                  <a:gd name="T29" fmla="*/ 2147483647 h 121"/>
                  <a:gd name="T30" fmla="*/ 2147483647 w 44"/>
                  <a:gd name="T31" fmla="*/ 0 h 121"/>
                  <a:gd name="T32" fmla="*/ 2147483647 w 44"/>
                  <a:gd name="T33" fmla="*/ 0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121"/>
                  <a:gd name="T53" fmla="*/ 44 w 44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121">
                    <a:moveTo>
                      <a:pt x="17" y="0"/>
                    </a:moveTo>
                    <a:lnTo>
                      <a:pt x="0" y="8"/>
                    </a:lnTo>
                    <a:lnTo>
                      <a:pt x="0" y="32"/>
                    </a:lnTo>
                    <a:lnTo>
                      <a:pt x="0" y="56"/>
                    </a:lnTo>
                    <a:lnTo>
                      <a:pt x="17" y="64"/>
                    </a:lnTo>
                    <a:lnTo>
                      <a:pt x="26" y="88"/>
                    </a:lnTo>
                    <a:lnTo>
                      <a:pt x="9" y="96"/>
                    </a:lnTo>
                    <a:lnTo>
                      <a:pt x="9" y="104"/>
                    </a:lnTo>
                    <a:lnTo>
                      <a:pt x="26" y="120"/>
                    </a:lnTo>
                    <a:lnTo>
                      <a:pt x="43" y="112"/>
                    </a:lnTo>
                    <a:lnTo>
                      <a:pt x="43" y="88"/>
                    </a:lnTo>
                    <a:lnTo>
                      <a:pt x="34" y="72"/>
                    </a:lnTo>
                    <a:lnTo>
                      <a:pt x="34" y="32"/>
                    </a:lnTo>
                    <a:lnTo>
                      <a:pt x="43" y="24"/>
                    </a:lnTo>
                    <a:lnTo>
                      <a:pt x="43" y="8"/>
                    </a:lnTo>
                    <a:lnTo>
                      <a:pt x="34" y="0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201" name="Freeform 132" descr="Blaues Seidenpapier"/>
              <p:cNvSpPr>
                <a:spLocks/>
              </p:cNvSpPr>
              <p:nvPr/>
            </p:nvSpPr>
            <p:spPr bwMode="auto">
              <a:xfrm>
                <a:off x="3268" y="1355"/>
                <a:ext cx="398" cy="275"/>
              </a:xfrm>
              <a:custGeom>
                <a:avLst/>
                <a:gdLst>
                  <a:gd name="T0" fmla="*/ 0 w 304"/>
                  <a:gd name="T1" fmla="*/ 2147483647 h 209"/>
                  <a:gd name="T2" fmla="*/ 0 w 304"/>
                  <a:gd name="T3" fmla="*/ 2147483647 h 209"/>
                  <a:gd name="T4" fmla="*/ 2147483647 w 304"/>
                  <a:gd name="T5" fmla="*/ 2147483647 h 209"/>
                  <a:gd name="T6" fmla="*/ 2147483647 w 304"/>
                  <a:gd name="T7" fmla="*/ 2147483647 h 209"/>
                  <a:gd name="T8" fmla="*/ 2147483647 w 304"/>
                  <a:gd name="T9" fmla="*/ 2147483647 h 209"/>
                  <a:gd name="T10" fmla="*/ 2147483647 w 304"/>
                  <a:gd name="T11" fmla="*/ 2147483647 h 209"/>
                  <a:gd name="T12" fmla="*/ 2147483647 w 304"/>
                  <a:gd name="T13" fmla="*/ 2147483647 h 209"/>
                  <a:gd name="T14" fmla="*/ 2147483647 w 304"/>
                  <a:gd name="T15" fmla="*/ 2147483647 h 209"/>
                  <a:gd name="T16" fmla="*/ 2147483647 w 304"/>
                  <a:gd name="T17" fmla="*/ 2147483647 h 209"/>
                  <a:gd name="T18" fmla="*/ 2147483647 w 304"/>
                  <a:gd name="T19" fmla="*/ 2147483647 h 209"/>
                  <a:gd name="T20" fmla="*/ 2147483647 w 304"/>
                  <a:gd name="T21" fmla="*/ 2147483647 h 209"/>
                  <a:gd name="T22" fmla="*/ 2147483647 w 304"/>
                  <a:gd name="T23" fmla="*/ 2147483647 h 209"/>
                  <a:gd name="T24" fmla="*/ 2147483647 w 304"/>
                  <a:gd name="T25" fmla="*/ 2147483647 h 209"/>
                  <a:gd name="T26" fmla="*/ 2147483647 w 304"/>
                  <a:gd name="T27" fmla="*/ 2147483647 h 209"/>
                  <a:gd name="T28" fmla="*/ 2147483647 w 304"/>
                  <a:gd name="T29" fmla="*/ 2147483647 h 209"/>
                  <a:gd name="T30" fmla="*/ 2147483647 w 304"/>
                  <a:gd name="T31" fmla="*/ 2147483647 h 209"/>
                  <a:gd name="T32" fmla="*/ 2147483647 w 304"/>
                  <a:gd name="T33" fmla="*/ 2147483647 h 209"/>
                  <a:gd name="T34" fmla="*/ 2147483647 w 304"/>
                  <a:gd name="T35" fmla="*/ 2147483647 h 209"/>
                  <a:gd name="T36" fmla="*/ 2147483647 w 304"/>
                  <a:gd name="T37" fmla="*/ 2147483647 h 209"/>
                  <a:gd name="T38" fmla="*/ 2147483647 w 304"/>
                  <a:gd name="T39" fmla="*/ 2147483647 h 209"/>
                  <a:gd name="T40" fmla="*/ 2147483647 w 304"/>
                  <a:gd name="T41" fmla="*/ 2147483647 h 209"/>
                  <a:gd name="T42" fmla="*/ 2147483647 w 304"/>
                  <a:gd name="T43" fmla="*/ 2147483647 h 209"/>
                  <a:gd name="T44" fmla="*/ 2147483647 w 304"/>
                  <a:gd name="T45" fmla="*/ 0 h 209"/>
                  <a:gd name="T46" fmla="*/ 0 w 304"/>
                  <a:gd name="T47" fmla="*/ 2147483647 h 20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04"/>
                  <a:gd name="T73" fmla="*/ 0 h 209"/>
                  <a:gd name="T74" fmla="*/ 304 w 304"/>
                  <a:gd name="T75" fmla="*/ 209 h 20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04" h="209">
                    <a:moveTo>
                      <a:pt x="0" y="8"/>
                    </a:moveTo>
                    <a:lnTo>
                      <a:pt x="0" y="40"/>
                    </a:lnTo>
                    <a:lnTo>
                      <a:pt x="9" y="88"/>
                    </a:lnTo>
                    <a:lnTo>
                      <a:pt x="43" y="128"/>
                    </a:lnTo>
                    <a:lnTo>
                      <a:pt x="87" y="168"/>
                    </a:lnTo>
                    <a:lnTo>
                      <a:pt x="121" y="192"/>
                    </a:lnTo>
                    <a:lnTo>
                      <a:pt x="147" y="208"/>
                    </a:lnTo>
                    <a:lnTo>
                      <a:pt x="199" y="200"/>
                    </a:lnTo>
                    <a:lnTo>
                      <a:pt x="225" y="192"/>
                    </a:lnTo>
                    <a:lnTo>
                      <a:pt x="242" y="208"/>
                    </a:lnTo>
                    <a:lnTo>
                      <a:pt x="286" y="208"/>
                    </a:lnTo>
                    <a:lnTo>
                      <a:pt x="303" y="192"/>
                    </a:lnTo>
                    <a:lnTo>
                      <a:pt x="303" y="176"/>
                    </a:lnTo>
                    <a:lnTo>
                      <a:pt x="260" y="176"/>
                    </a:lnTo>
                    <a:lnTo>
                      <a:pt x="234" y="176"/>
                    </a:lnTo>
                    <a:lnTo>
                      <a:pt x="199" y="176"/>
                    </a:lnTo>
                    <a:lnTo>
                      <a:pt x="147" y="168"/>
                    </a:lnTo>
                    <a:lnTo>
                      <a:pt x="113" y="136"/>
                    </a:lnTo>
                    <a:lnTo>
                      <a:pt x="78" y="128"/>
                    </a:lnTo>
                    <a:lnTo>
                      <a:pt x="43" y="96"/>
                    </a:lnTo>
                    <a:lnTo>
                      <a:pt x="26" y="56"/>
                    </a:lnTo>
                    <a:lnTo>
                      <a:pt x="26" y="24"/>
                    </a:lnTo>
                    <a:lnTo>
                      <a:pt x="17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202" name="Freeform 133" descr="Blaues Seidenpapier"/>
              <p:cNvSpPr>
                <a:spLocks/>
              </p:cNvSpPr>
              <p:nvPr/>
            </p:nvSpPr>
            <p:spPr bwMode="auto">
              <a:xfrm>
                <a:off x="3813" y="1703"/>
                <a:ext cx="251" cy="54"/>
              </a:xfrm>
              <a:custGeom>
                <a:avLst/>
                <a:gdLst>
                  <a:gd name="T0" fmla="*/ 0 w 192"/>
                  <a:gd name="T1" fmla="*/ 2147483647 h 41"/>
                  <a:gd name="T2" fmla="*/ 2147483647 w 192"/>
                  <a:gd name="T3" fmla="*/ 2147483647 h 41"/>
                  <a:gd name="T4" fmla="*/ 2147483647 w 192"/>
                  <a:gd name="T5" fmla="*/ 2147483647 h 41"/>
                  <a:gd name="T6" fmla="*/ 2147483647 w 192"/>
                  <a:gd name="T7" fmla="*/ 2147483647 h 41"/>
                  <a:gd name="T8" fmla="*/ 2147483647 w 192"/>
                  <a:gd name="T9" fmla="*/ 2147483647 h 41"/>
                  <a:gd name="T10" fmla="*/ 2147483647 w 192"/>
                  <a:gd name="T11" fmla="*/ 2147483647 h 41"/>
                  <a:gd name="T12" fmla="*/ 2147483647 w 192"/>
                  <a:gd name="T13" fmla="*/ 2147483647 h 41"/>
                  <a:gd name="T14" fmla="*/ 2147483647 w 192"/>
                  <a:gd name="T15" fmla="*/ 2147483647 h 41"/>
                  <a:gd name="T16" fmla="*/ 2147483647 w 192"/>
                  <a:gd name="T17" fmla="*/ 2147483647 h 41"/>
                  <a:gd name="T18" fmla="*/ 2147483647 w 192"/>
                  <a:gd name="T19" fmla="*/ 0 h 41"/>
                  <a:gd name="T20" fmla="*/ 2147483647 w 192"/>
                  <a:gd name="T21" fmla="*/ 2147483647 h 41"/>
                  <a:gd name="T22" fmla="*/ 2147483647 w 192"/>
                  <a:gd name="T23" fmla="*/ 2147483647 h 41"/>
                  <a:gd name="T24" fmla="*/ 0 w 192"/>
                  <a:gd name="T25" fmla="*/ 2147483647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2"/>
                  <a:gd name="T40" fmla="*/ 0 h 41"/>
                  <a:gd name="T41" fmla="*/ 192 w 192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2" h="41">
                    <a:moveTo>
                      <a:pt x="0" y="24"/>
                    </a:moveTo>
                    <a:lnTo>
                      <a:pt x="17" y="40"/>
                    </a:lnTo>
                    <a:lnTo>
                      <a:pt x="61" y="40"/>
                    </a:lnTo>
                    <a:lnTo>
                      <a:pt x="96" y="40"/>
                    </a:lnTo>
                    <a:lnTo>
                      <a:pt x="122" y="40"/>
                    </a:lnTo>
                    <a:lnTo>
                      <a:pt x="156" y="32"/>
                    </a:lnTo>
                    <a:lnTo>
                      <a:pt x="182" y="32"/>
                    </a:lnTo>
                    <a:lnTo>
                      <a:pt x="191" y="16"/>
                    </a:lnTo>
                    <a:lnTo>
                      <a:pt x="182" y="8"/>
                    </a:lnTo>
                    <a:lnTo>
                      <a:pt x="122" y="0"/>
                    </a:lnTo>
                    <a:lnTo>
                      <a:pt x="69" y="8"/>
                    </a:lnTo>
                    <a:lnTo>
                      <a:pt x="26" y="8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203" name="Freeform 134" descr="Blaues Seidenpapier"/>
              <p:cNvSpPr>
                <a:spLocks/>
              </p:cNvSpPr>
              <p:nvPr/>
            </p:nvSpPr>
            <p:spPr bwMode="auto">
              <a:xfrm>
                <a:off x="2838" y="1671"/>
                <a:ext cx="80" cy="75"/>
              </a:xfrm>
              <a:custGeom>
                <a:avLst/>
                <a:gdLst>
                  <a:gd name="T0" fmla="*/ 2147483647 w 61"/>
                  <a:gd name="T1" fmla="*/ 2147483647 h 57"/>
                  <a:gd name="T2" fmla="*/ 2147483647 w 61"/>
                  <a:gd name="T3" fmla="*/ 2147483647 h 57"/>
                  <a:gd name="T4" fmla="*/ 2147483647 w 61"/>
                  <a:gd name="T5" fmla="*/ 2147483647 h 57"/>
                  <a:gd name="T6" fmla="*/ 2147483647 w 61"/>
                  <a:gd name="T7" fmla="*/ 2147483647 h 57"/>
                  <a:gd name="T8" fmla="*/ 2147483647 w 61"/>
                  <a:gd name="T9" fmla="*/ 2147483647 h 57"/>
                  <a:gd name="T10" fmla="*/ 2147483647 w 61"/>
                  <a:gd name="T11" fmla="*/ 2147483647 h 57"/>
                  <a:gd name="T12" fmla="*/ 0 w 61"/>
                  <a:gd name="T13" fmla="*/ 2147483647 h 57"/>
                  <a:gd name="T14" fmla="*/ 0 w 61"/>
                  <a:gd name="T15" fmla="*/ 2147483647 h 57"/>
                  <a:gd name="T16" fmla="*/ 0 w 61"/>
                  <a:gd name="T17" fmla="*/ 0 h 57"/>
                  <a:gd name="T18" fmla="*/ 2147483647 w 61"/>
                  <a:gd name="T19" fmla="*/ 0 h 57"/>
                  <a:gd name="T20" fmla="*/ 2147483647 w 61"/>
                  <a:gd name="T21" fmla="*/ 2147483647 h 57"/>
                  <a:gd name="T22" fmla="*/ 2147483647 w 61"/>
                  <a:gd name="T23" fmla="*/ 2147483647 h 57"/>
                  <a:gd name="T24" fmla="*/ 2147483647 w 61"/>
                  <a:gd name="T25" fmla="*/ 2147483647 h 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1"/>
                  <a:gd name="T40" fmla="*/ 0 h 57"/>
                  <a:gd name="T41" fmla="*/ 61 w 61"/>
                  <a:gd name="T42" fmla="*/ 57 h 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1" h="57">
                    <a:moveTo>
                      <a:pt x="60" y="40"/>
                    </a:moveTo>
                    <a:lnTo>
                      <a:pt x="60" y="48"/>
                    </a:lnTo>
                    <a:lnTo>
                      <a:pt x="60" y="56"/>
                    </a:lnTo>
                    <a:lnTo>
                      <a:pt x="43" y="56"/>
                    </a:lnTo>
                    <a:lnTo>
                      <a:pt x="26" y="48"/>
                    </a:lnTo>
                    <a:lnTo>
                      <a:pt x="9" y="32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26" y="16"/>
                    </a:lnTo>
                    <a:lnTo>
                      <a:pt x="43" y="24"/>
                    </a:lnTo>
                    <a:lnTo>
                      <a:pt x="60" y="40"/>
                    </a:lnTo>
                  </a:path>
                </a:pathLst>
              </a:custGeom>
              <a:solidFill>
                <a:srgbClr val="99CCFF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  <p:grpSp>
          <p:nvGrpSpPr>
            <p:cNvPr id="47115" name="Group 112"/>
            <p:cNvGrpSpPr>
              <a:grpSpLocks/>
            </p:cNvGrpSpPr>
            <p:nvPr/>
          </p:nvGrpSpPr>
          <p:grpSpPr bwMode="auto">
            <a:xfrm>
              <a:off x="395288" y="1868488"/>
              <a:ext cx="8208962" cy="4700587"/>
              <a:chOff x="249" y="1177"/>
              <a:chExt cx="5171" cy="2961"/>
            </a:xfrm>
          </p:grpSpPr>
          <p:sp>
            <p:nvSpPr>
              <p:cNvPr id="47116" name="Freeform 84"/>
              <p:cNvSpPr>
                <a:spLocks/>
              </p:cNvSpPr>
              <p:nvPr/>
            </p:nvSpPr>
            <p:spPr bwMode="auto">
              <a:xfrm>
                <a:off x="2982" y="1198"/>
                <a:ext cx="692" cy="844"/>
              </a:xfrm>
              <a:custGeom>
                <a:avLst/>
                <a:gdLst>
                  <a:gd name="T0" fmla="*/ 2147483647 w 529"/>
                  <a:gd name="T1" fmla="*/ 2147483647 h 641"/>
                  <a:gd name="T2" fmla="*/ 2147483647 w 529"/>
                  <a:gd name="T3" fmla="*/ 2147483647 h 641"/>
                  <a:gd name="T4" fmla="*/ 2147483647 w 529"/>
                  <a:gd name="T5" fmla="*/ 2147483647 h 641"/>
                  <a:gd name="T6" fmla="*/ 2147483647 w 529"/>
                  <a:gd name="T7" fmla="*/ 2147483647 h 641"/>
                  <a:gd name="T8" fmla="*/ 2147483647 w 529"/>
                  <a:gd name="T9" fmla="*/ 2147483647 h 641"/>
                  <a:gd name="T10" fmla="*/ 2147483647 w 529"/>
                  <a:gd name="T11" fmla="*/ 2147483647 h 641"/>
                  <a:gd name="T12" fmla="*/ 2147483647 w 529"/>
                  <a:gd name="T13" fmla="*/ 2147483647 h 641"/>
                  <a:gd name="T14" fmla="*/ 2147483647 w 529"/>
                  <a:gd name="T15" fmla="*/ 2147483647 h 641"/>
                  <a:gd name="T16" fmla="*/ 2147483647 w 529"/>
                  <a:gd name="T17" fmla="*/ 2147483647 h 641"/>
                  <a:gd name="T18" fmla="*/ 0 w 529"/>
                  <a:gd name="T19" fmla="*/ 2147483647 h 641"/>
                  <a:gd name="T20" fmla="*/ 2147483647 w 529"/>
                  <a:gd name="T21" fmla="*/ 2147483647 h 641"/>
                  <a:gd name="T22" fmla="*/ 2147483647 w 529"/>
                  <a:gd name="T23" fmla="*/ 2147483647 h 641"/>
                  <a:gd name="T24" fmla="*/ 2147483647 w 529"/>
                  <a:gd name="T25" fmla="*/ 2147483647 h 641"/>
                  <a:gd name="T26" fmla="*/ 2147483647 w 529"/>
                  <a:gd name="T27" fmla="*/ 2147483647 h 641"/>
                  <a:gd name="T28" fmla="*/ 2147483647 w 529"/>
                  <a:gd name="T29" fmla="*/ 2147483647 h 641"/>
                  <a:gd name="T30" fmla="*/ 2147483647 w 529"/>
                  <a:gd name="T31" fmla="*/ 2147483647 h 641"/>
                  <a:gd name="T32" fmla="*/ 2147483647 w 529"/>
                  <a:gd name="T33" fmla="*/ 2147483647 h 641"/>
                  <a:gd name="T34" fmla="*/ 2147483647 w 529"/>
                  <a:gd name="T35" fmla="*/ 2147483647 h 641"/>
                  <a:gd name="T36" fmla="*/ 2147483647 w 529"/>
                  <a:gd name="T37" fmla="*/ 2147483647 h 641"/>
                  <a:gd name="T38" fmla="*/ 2147483647 w 529"/>
                  <a:gd name="T39" fmla="*/ 2147483647 h 641"/>
                  <a:gd name="T40" fmla="*/ 2147483647 w 529"/>
                  <a:gd name="T41" fmla="*/ 2147483647 h 641"/>
                  <a:gd name="T42" fmla="*/ 2147483647 w 529"/>
                  <a:gd name="T43" fmla="*/ 2147483647 h 641"/>
                  <a:gd name="T44" fmla="*/ 2147483647 w 529"/>
                  <a:gd name="T45" fmla="*/ 2147483647 h 641"/>
                  <a:gd name="T46" fmla="*/ 2147483647 w 529"/>
                  <a:gd name="T47" fmla="*/ 2147483647 h 641"/>
                  <a:gd name="T48" fmla="*/ 2147483647 w 529"/>
                  <a:gd name="T49" fmla="*/ 2147483647 h 641"/>
                  <a:gd name="T50" fmla="*/ 2147483647 w 529"/>
                  <a:gd name="T51" fmla="*/ 2147483647 h 641"/>
                  <a:gd name="T52" fmla="*/ 2147483647 w 529"/>
                  <a:gd name="T53" fmla="*/ 2147483647 h 641"/>
                  <a:gd name="T54" fmla="*/ 2147483647 w 529"/>
                  <a:gd name="T55" fmla="*/ 2147483647 h 641"/>
                  <a:gd name="T56" fmla="*/ 2147483647 w 529"/>
                  <a:gd name="T57" fmla="*/ 2147483647 h 641"/>
                  <a:gd name="T58" fmla="*/ 2147483647 w 529"/>
                  <a:gd name="T59" fmla="*/ 2147483647 h 641"/>
                  <a:gd name="T60" fmla="*/ 2147483647 w 529"/>
                  <a:gd name="T61" fmla="*/ 2147483647 h 641"/>
                  <a:gd name="T62" fmla="*/ 2147483647 w 529"/>
                  <a:gd name="T63" fmla="*/ 2147483647 h 641"/>
                  <a:gd name="T64" fmla="*/ 2147483647 w 529"/>
                  <a:gd name="T65" fmla="*/ 2147483647 h 641"/>
                  <a:gd name="T66" fmla="*/ 2147483647 w 529"/>
                  <a:gd name="T67" fmla="*/ 2147483647 h 641"/>
                  <a:gd name="T68" fmla="*/ 2147483647 w 529"/>
                  <a:gd name="T69" fmla="*/ 2147483647 h 641"/>
                  <a:gd name="T70" fmla="*/ 2147483647 w 529"/>
                  <a:gd name="T71" fmla="*/ 2147483647 h 641"/>
                  <a:gd name="T72" fmla="*/ 2147483647 w 529"/>
                  <a:gd name="T73" fmla="*/ 2147483647 h 641"/>
                  <a:gd name="T74" fmla="*/ 2147483647 w 529"/>
                  <a:gd name="T75" fmla="*/ 2147483647 h 641"/>
                  <a:gd name="T76" fmla="*/ 2147483647 w 529"/>
                  <a:gd name="T77" fmla="*/ 2147483647 h 641"/>
                  <a:gd name="T78" fmla="*/ 2147483647 w 529"/>
                  <a:gd name="T79" fmla="*/ 2147483647 h 641"/>
                  <a:gd name="T80" fmla="*/ 2147483647 w 529"/>
                  <a:gd name="T81" fmla="*/ 2147483647 h 641"/>
                  <a:gd name="T82" fmla="*/ 2147483647 w 529"/>
                  <a:gd name="T83" fmla="*/ 2147483647 h 641"/>
                  <a:gd name="T84" fmla="*/ 2147483647 w 529"/>
                  <a:gd name="T85" fmla="*/ 2147483647 h 641"/>
                  <a:gd name="T86" fmla="*/ 2147483647 w 529"/>
                  <a:gd name="T87" fmla="*/ 2147483647 h 641"/>
                  <a:gd name="T88" fmla="*/ 2147483647 w 529"/>
                  <a:gd name="T89" fmla="*/ 2147483647 h 641"/>
                  <a:gd name="T90" fmla="*/ 2147483647 w 529"/>
                  <a:gd name="T91" fmla="*/ 2147483647 h 641"/>
                  <a:gd name="T92" fmla="*/ 2147483647 w 529"/>
                  <a:gd name="T93" fmla="*/ 2147483647 h 641"/>
                  <a:gd name="T94" fmla="*/ 2147483647 w 529"/>
                  <a:gd name="T95" fmla="*/ 0 h 641"/>
                  <a:gd name="T96" fmla="*/ 2147483647 w 529"/>
                  <a:gd name="T97" fmla="*/ 2147483647 h 641"/>
                  <a:gd name="T98" fmla="*/ 2147483647 w 529"/>
                  <a:gd name="T99" fmla="*/ 2147483647 h 641"/>
                  <a:gd name="T100" fmla="*/ 2147483647 w 529"/>
                  <a:gd name="T101" fmla="*/ 2147483647 h 64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29"/>
                  <a:gd name="T154" fmla="*/ 0 h 641"/>
                  <a:gd name="T155" fmla="*/ 529 w 529"/>
                  <a:gd name="T156" fmla="*/ 641 h 64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29" h="641">
                    <a:moveTo>
                      <a:pt x="199" y="64"/>
                    </a:moveTo>
                    <a:lnTo>
                      <a:pt x="199" y="88"/>
                    </a:lnTo>
                    <a:lnTo>
                      <a:pt x="164" y="88"/>
                    </a:lnTo>
                    <a:lnTo>
                      <a:pt x="147" y="80"/>
                    </a:lnTo>
                    <a:lnTo>
                      <a:pt x="104" y="96"/>
                    </a:lnTo>
                    <a:lnTo>
                      <a:pt x="78" y="128"/>
                    </a:lnTo>
                    <a:lnTo>
                      <a:pt x="95" y="152"/>
                    </a:lnTo>
                    <a:lnTo>
                      <a:pt x="43" y="152"/>
                    </a:lnTo>
                    <a:lnTo>
                      <a:pt x="61" y="192"/>
                    </a:lnTo>
                    <a:lnTo>
                      <a:pt x="0" y="240"/>
                    </a:lnTo>
                    <a:lnTo>
                      <a:pt x="52" y="440"/>
                    </a:lnTo>
                    <a:lnTo>
                      <a:pt x="69" y="440"/>
                    </a:lnTo>
                    <a:lnTo>
                      <a:pt x="78" y="456"/>
                    </a:lnTo>
                    <a:lnTo>
                      <a:pt x="43" y="488"/>
                    </a:lnTo>
                    <a:lnTo>
                      <a:pt x="35" y="512"/>
                    </a:lnTo>
                    <a:lnTo>
                      <a:pt x="52" y="552"/>
                    </a:lnTo>
                    <a:lnTo>
                      <a:pt x="52" y="560"/>
                    </a:lnTo>
                    <a:lnTo>
                      <a:pt x="87" y="568"/>
                    </a:lnTo>
                    <a:lnTo>
                      <a:pt x="121" y="584"/>
                    </a:lnTo>
                    <a:lnTo>
                      <a:pt x="164" y="560"/>
                    </a:lnTo>
                    <a:lnTo>
                      <a:pt x="208" y="592"/>
                    </a:lnTo>
                    <a:lnTo>
                      <a:pt x="225" y="616"/>
                    </a:lnTo>
                    <a:lnTo>
                      <a:pt x="242" y="640"/>
                    </a:lnTo>
                    <a:lnTo>
                      <a:pt x="286" y="608"/>
                    </a:lnTo>
                    <a:lnTo>
                      <a:pt x="303" y="584"/>
                    </a:lnTo>
                    <a:lnTo>
                      <a:pt x="390" y="560"/>
                    </a:lnTo>
                    <a:lnTo>
                      <a:pt x="441" y="520"/>
                    </a:lnTo>
                    <a:lnTo>
                      <a:pt x="493" y="512"/>
                    </a:lnTo>
                    <a:lnTo>
                      <a:pt x="519" y="472"/>
                    </a:lnTo>
                    <a:lnTo>
                      <a:pt x="528" y="432"/>
                    </a:lnTo>
                    <a:lnTo>
                      <a:pt x="511" y="384"/>
                    </a:lnTo>
                    <a:lnTo>
                      <a:pt x="476" y="352"/>
                    </a:lnTo>
                    <a:lnTo>
                      <a:pt x="441" y="280"/>
                    </a:lnTo>
                    <a:lnTo>
                      <a:pt x="441" y="232"/>
                    </a:lnTo>
                    <a:lnTo>
                      <a:pt x="450" y="200"/>
                    </a:lnTo>
                    <a:lnTo>
                      <a:pt x="441" y="176"/>
                    </a:lnTo>
                    <a:lnTo>
                      <a:pt x="415" y="192"/>
                    </a:lnTo>
                    <a:lnTo>
                      <a:pt x="407" y="168"/>
                    </a:lnTo>
                    <a:lnTo>
                      <a:pt x="390" y="144"/>
                    </a:lnTo>
                    <a:lnTo>
                      <a:pt x="338" y="120"/>
                    </a:lnTo>
                    <a:lnTo>
                      <a:pt x="320" y="88"/>
                    </a:lnTo>
                    <a:lnTo>
                      <a:pt x="338" y="80"/>
                    </a:lnTo>
                    <a:lnTo>
                      <a:pt x="372" y="88"/>
                    </a:lnTo>
                    <a:lnTo>
                      <a:pt x="390" y="64"/>
                    </a:lnTo>
                    <a:lnTo>
                      <a:pt x="364" y="48"/>
                    </a:lnTo>
                    <a:lnTo>
                      <a:pt x="338" y="56"/>
                    </a:lnTo>
                    <a:lnTo>
                      <a:pt x="303" y="56"/>
                    </a:lnTo>
                    <a:lnTo>
                      <a:pt x="260" y="0"/>
                    </a:lnTo>
                    <a:lnTo>
                      <a:pt x="199" y="40"/>
                    </a:lnTo>
                    <a:lnTo>
                      <a:pt x="208" y="40"/>
                    </a:lnTo>
                    <a:lnTo>
                      <a:pt x="199" y="64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17" name="Freeform 85"/>
              <p:cNvSpPr>
                <a:spLocks/>
              </p:cNvSpPr>
              <p:nvPr/>
            </p:nvSpPr>
            <p:spPr bwMode="auto">
              <a:xfrm>
                <a:off x="385" y="2430"/>
                <a:ext cx="1340" cy="1139"/>
              </a:xfrm>
              <a:custGeom>
                <a:avLst/>
                <a:gdLst>
                  <a:gd name="T0" fmla="*/ 2147483647 w 1024"/>
                  <a:gd name="T1" fmla="*/ 2147483647 h 865"/>
                  <a:gd name="T2" fmla="*/ 2147483647 w 1024"/>
                  <a:gd name="T3" fmla="*/ 2147483647 h 865"/>
                  <a:gd name="T4" fmla="*/ 2147483647 w 1024"/>
                  <a:gd name="T5" fmla="*/ 2147483647 h 865"/>
                  <a:gd name="T6" fmla="*/ 2147483647 w 1024"/>
                  <a:gd name="T7" fmla="*/ 2147483647 h 865"/>
                  <a:gd name="T8" fmla="*/ 2147483647 w 1024"/>
                  <a:gd name="T9" fmla="*/ 2147483647 h 865"/>
                  <a:gd name="T10" fmla="*/ 2147483647 w 1024"/>
                  <a:gd name="T11" fmla="*/ 0 h 865"/>
                  <a:gd name="T12" fmla="*/ 2147483647 w 1024"/>
                  <a:gd name="T13" fmla="*/ 2147483647 h 865"/>
                  <a:gd name="T14" fmla="*/ 2147483647 w 1024"/>
                  <a:gd name="T15" fmla="*/ 2147483647 h 865"/>
                  <a:gd name="T16" fmla="*/ 2147483647 w 1024"/>
                  <a:gd name="T17" fmla="*/ 2147483647 h 865"/>
                  <a:gd name="T18" fmla="*/ 2147483647 w 1024"/>
                  <a:gd name="T19" fmla="*/ 2147483647 h 865"/>
                  <a:gd name="T20" fmla="*/ 2147483647 w 1024"/>
                  <a:gd name="T21" fmla="*/ 2147483647 h 865"/>
                  <a:gd name="T22" fmla="*/ 2147483647 w 1024"/>
                  <a:gd name="T23" fmla="*/ 2147483647 h 865"/>
                  <a:gd name="T24" fmla="*/ 2147483647 w 1024"/>
                  <a:gd name="T25" fmla="*/ 0 h 865"/>
                  <a:gd name="T26" fmla="*/ 2147483647 w 1024"/>
                  <a:gd name="T27" fmla="*/ 2147483647 h 865"/>
                  <a:gd name="T28" fmla="*/ 2147483647 w 1024"/>
                  <a:gd name="T29" fmla="*/ 2147483647 h 865"/>
                  <a:gd name="T30" fmla="*/ 2147483647 w 1024"/>
                  <a:gd name="T31" fmla="*/ 2147483647 h 865"/>
                  <a:gd name="T32" fmla="*/ 2147483647 w 1024"/>
                  <a:gd name="T33" fmla="*/ 2147483647 h 865"/>
                  <a:gd name="T34" fmla="*/ 2147483647 w 1024"/>
                  <a:gd name="T35" fmla="*/ 2147483647 h 865"/>
                  <a:gd name="T36" fmla="*/ 2147483647 w 1024"/>
                  <a:gd name="T37" fmla="*/ 2147483647 h 865"/>
                  <a:gd name="T38" fmla="*/ 2147483647 w 1024"/>
                  <a:gd name="T39" fmla="*/ 2147483647 h 865"/>
                  <a:gd name="T40" fmla="*/ 2147483647 w 1024"/>
                  <a:gd name="T41" fmla="*/ 2147483647 h 865"/>
                  <a:gd name="T42" fmla="*/ 2147483647 w 1024"/>
                  <a:gd name="T43" fmla="*/ 2147483647 h 865"/>
                  <a:gd name="T44" fmla="*/ 2147483647 w 1024"/>
                  <a:gd name="T45" fmla="*/ 2147483647 h 865"/>
                  <a:gd name="T46" fmla="*/ 2147483647 w 1024"/>
                  <a:gd name="T47" fmla="*/ 2147483647 h 865"/>
                  <a:gd name="T48" fmla="*/ 2147483647 w 1024"/>
                  <a:gd name="T49" fmla="*/ 2147483647 h 865"/>
                  <a:gd name="T50" fmla="*/ 2147483647 w 1024"/>
                  <a:gd name="T51" fmla="*/ 2147483647 h 865"/>
                  <a:gd name="T52" fmla="*/ 2147483647 w 1024"/>
                  <a:gd name="T53" fmla="*/ 2147483647 h 865"/>
                  <a:gd name="T54" fmla="*/ 2147483647 w 1024"/>
                  <a:gd name="T55" fmla="*/ 2147483647 h 865"/>
                  <a:gd name="T56" fmla="*/ 2147483647 w 1024"/>
                  <a:gd name="T57" fmla="*/ 2147483647 h 865"/>
                  <a:gd name="T58" fmla="*/ 2147483647 w 1024"/>
                  <a:gd name="T59" fmla="*/ 2147483647 h 865"/>
                  <a:gd name="T60" fmla="*/ 2147483647 w 1024"/>
                  <a:gd name="T61" fmla="*/ 2147483647 h 865"/>
                  <a:gd name="T62" fmla="*/ 2147483647 w 1024"/>
                  <a:gd name="T63" fmla="*/ 2147483647 h 865"/>
                  <a:gd name="T64" fmla="*/ 2147483647 w 1024"/>
                  <a:gd name="T65" fmla="*/ 2147483647 h 865"/>
                  <a:gd name="T66" fmla="*/ 2147483647 w 1024"/>
                  <a:gd name="T67" fmla="*/ 2147483647 h 8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24"/>
                  <a:gd name="T103" fmla="*/ 0 h 865"/>
                  <a:gd name="T104" fmla="*/ 1024 w 1024"/>
                  <a:gd name="T105" fmla="*/ 865 h 8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24" h="865">
                    <a:moveTo>
                      <a:pt x="43" y="688"/>
                    </a:moveTo>
                    <a:lnTo>
                      <a:pt x="78" y="640"/>
                    </a:lnTo>
                    <a:lnTo>
                      <a:pt x="0" y="568"/>
                    </a:lnTo>
                    <a:lnTo>
                      <a:pt x="69" y="432"/>
                    </a:lnTo>
                    <a:lnTo>
                      <a:pt x="35" y="392"/>
                    </a:lnTo>
                    <a:lnTo>
                      <a:pt x="208" y="256"/>
                    </a:lnTo>
                    <a:lnTo>
                      <a:pt x="338" y="152"/>
                    </a:lnTo>
                    <a:lnTo>
                      <a:pt x="321" y="128"/>
                    </a:lnTo>
                    <a:lnTo>
                      <a:pt x="329" y="72"/>
                    </a:lnTo>
                    <a:lnTo>
                      <a:pt x="459" y="40"/>
                    </a:lnTo>
                    <a:lnTo>
                      <a:pt x="538" y="0"/>
                    </a:lnTo>
                    <a:lnTo>
                      <a:pt x="555" y="0"/>
                    </a:lnTo>
                    <a:lnTo>
                      <a:pt x="572" y="24"/>
                    </a:lnTo>
                    <a:lnTo>
                      <a:pt x="581" y="72"/>
                    </a:lnTo>
                    <a:lnTo>
                      <a:pt x="598" y="112"/>
                    </a:lnTo>
                    <a:lnTo>
                      <a:pt x="616" y="136"/>
                    </a:lnTo>
                    <a:lnTo>
                      <a:pt x="659" y="144"/>
                    </a:lnTo>
                    <a:lnTo>
                      <a:pt x="728" y="144"/>
                    </a:lnTo>
                    <a:lnTo>
                      <a:pt x="746" y="128"/>
                    </a:lnTo>
                    <a:lnTo>
                      <a:pt x="746" y="88"/>
                    </a:lnTo>
                    <a:lnTo>
                      <a:pt x="728" y="80"/>
                    </a:lnTo>
                    <a:lnTo>
                      <a:pt x="728" y="56"/>
                    </a:lnTo>
                    <a:lnTo>
                      <a:pt x="746" y="48"/>
                    </a:lnTo>
                    <a:lnTo>
                      <a:pt x="737" y="24"/>
                    </a:lnTo>
                    <a:lnTo>
                      <a:pt x="746" y="8"/>
                    </a:lnTo>
                    <a:lnTo>
                      <a:pt x="772" y="0"/>
                    </a:lnTo>
                    <a:lnTo>
                      <a:pt x="789" y="48"/>
                    </a:lnTo>
                    <a:lnTo>
                      <a:pt x="806" y="96"/>
                    </a:lnTo>
                    <a:lnTo>
                      <a:pt x="772" y="152"/>
                    </a:lnTo>
                    <a:lnTo>
                      <a:pt x="737" y="192"/>
                    </a:lnTo>
                    <a:lnTo>
                      <a:pt x="763" y="216"/>
                    </a:lnTo>
                    <a:lnTo>
                      <a:pt x="720" y="272"/>
                    </a:lnTo>
                    <a:lnTo>
                      <a:pt x="676" y="304"/>
                    </a:lnTo>
                    <a:lnTo>
                      <a:pt x="633" y="320"/>
                    </a:lnTo>
                    <a:lnTo>
                      <a:pt x="633" y="368"/>
                    </a:lnTo>
                    <a:lnTo>
                      <a:pt x="642" y="400"/>
                    </a:lnTo>
                    <a:lnTo>
                      <a:pt x="685" y="408"/>
                    </a:lnTo>
                    <a:lnTo>
                      <a:pt x="720" y="432"/>
                    </a:lnTo>
                    <a:lnTo>
                      <a:pt x="676" y="464"/>
                    </a:lnTo>
                    <a:lnTo>
                      <a:pt x="650" y="464"/>
                    </a:lnTo>
                    <a:lnTo>
                      <a:pt x="633" y="472"/>
                    </a:lnTo>
                    <a:lnTo>
                      <a:pt x="676" y="512"/>
                    </a:lnTo>
                    <a:lnTo>
                      <a:pt x="720" y="480"/>
                    </a:lnTo>
                    <a:lnTo>
                      <a:pt x="763" y="496"/>
                    </a:lnTo>
                    <a:lnTo>
                      <a:pt x="780" y="528"/>
                    </a:lnTo>
                    <a:lnTo>
                      <a:pt x="780" y="560"/>
                    </a:lnTo>
                    <a:lnTo>
                      <a:pt x="806" y="568"/>
                    </a:lnTo>
                    <a:lnTo>
                      <a:pt x="858" y="520"/>
                    </a:lnTo>
                    <a:lnTo>
                      <a:pt x="893" y="512"/>
                    </a:lnTo>
                    <a:lnTo>
                      <a:pt x="936" y="472"/>
                    </a:lnTo>
                    <a:lnTo>
                      <a:pt x="1023" y="432"/>
                    </a:lnTo>
                    <a:lnTo>
                      <a:pt x="1006" y="472"/>
                    </a:lnTo>
                    <a:lnTo>
                      <a:pt x="1014" y="520"/>
                    </a:lnTo>
                    <a:lnTo>
                      <a:pt x="1006" y="560"/>
                    </a:lnTo>
                    <a:lnTo>
                      <a:pt x="962" y="600"/>
                    </a:lnTo>
                    <a:lnTo>
                      <a:pt x="988" y="640"/>
                    </a:lnTo>
                    <a:lnTo>
                      <a:pt x="1006" y="704"/>
                    </a:lnTo>
                    <a:lnTo>
                      <a:pt x="971" y="728"/>
                    </a:lnTo>
                    <a:lnTo>
                      <a:pt x="962" y="768"/>
                    </a:lnTo>
                    <a:lnTo>
                      <a:pt x="893" y="848"/>
                    </a:lnTo>
                    <a:lnTo>
                      <a:pt x="850" y="864"/>
                    </a:lnTo>
                    <a:lnTo>
                      <a:pt x="780" y="776"/>
                    </a:lnTo>
                    <a:lnTo>
                      <a:pt x="720" y="680"/>
                    </a:lnTo>
                    <a:lnTo>
                      <a:pt x="702" y="640"/>
                    </a:lnTo>
                    <a:lnTo>
                      <a:pt x="468" y="552"/>
                    </a:lnTo>
                    <a:lnTo>
                      <a:pt x="182" y="648"/>
                    </a:lnTo>
                    <a:lnTo>
                      <a:pt x="87" y="728"/>
                    </a:lnTo>
                    <a:lnTo>
                      <a:pt x="35" y="688"/>
                    </a:lnTo>
                    <a:lnTo>
                      <a:pt x="43" y="688"/>
                    </a:lnTo>
                  </a:path>
                </a:pathLst>
              </a:custGeom>
              <a:solidFill>
                <a:srgbClr val="CBCBCB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18" name="Freeform 86"/>
              <p:cNvSpPr>
                <a:spLocks/>
              </p:cNvSpPr>
              <p:nvPr/>
            </p:nvSpPr>
            <p:spPr bwMode="auto">
              <a:xfrm>
                <a:off x="1428" y="2325"/>
                <a:ext cx="127" cy="180"/>
              </a:xfrm>
              <a:custGeom>
                <a:avLst/>
                <a:gdLst>
                  <a:gd name="T0" fmla="*/ 2147483647 w 97"/>
                  <a:gd name="T1" fmla="*/ 2147483647 h 137"/>
                  <a:gd name="T2" fmla="*/ 2147483647 w 97"/>
                  <a:gd name="T3" fmla="*/ 2147483647 h 137"/>
                  <a:gd name="T4" fmla="*/ 2147483647 w 97"/>
                  <a:gd name="T5" fmla="*/ 2147483647 h 137"/>
                  <a:gd name="T6" fmla="*/ 2147483647 w 97"/>
                  <a:gd name="T7" fmla="*/ 2147483647 h 137"/>
                  <a:gd name="T8" fmla="*/ 2147483647 w 97"/>
                  <a:gd name="T9" fmla="*/ 2147483647 h 137"/>
                  <a:gd name="T10" fmla="*/ 2147483647 w 97"/>
                  <a:gd name="T11" fmla="*/ 2147483647 h 137"/>
                  <a:gd name="T12" fmla="*/ 2147483647 w 97"/>
                  <a:gd name="T13" fmla="*/ 2147483647 h 137"/>
                  <a:gd name="T14" fmla="*/ 0 w 97"/>
                  <a:gd name="T15" fmla="*/ 2147483647 h 137"/>
                  <a:gd name="T16" fmla="*/ 2147483647 w 97"/>
                  <a:gd name="T17" fmla="*/ 0 h 137"/>
                  <a:gd name="T18" fmla="*/ 2147483647 w 97"/>
                  <a:gd name="T19" fmla="*/ 2147483647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7"/>
                  <a:gd name="T31" fmla="*/ 0 h 137"/>
                  <a:gd name="T32" fmla="*/ 97 w 97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7" h="137">
                    <a:moveTo>
                      <a:pt x="70" y="8"/>
                    </a:moveTo>
                    <a:lnTo>
                      <a:pt x="87" y="8"/>
                    </a:lnTo>
                    <a:lnTo>
                      <a:pt x="87" y="48"/>
                    </a:lnTo>
                    <a:lnTo>
                      <a:pt x="96" y="88"/>
                    </a:lnTo>
                    <a:lnTo>
                      <a:pt x="87" y="120"/>
                    </a:lnTo>
                    <a:lnTo>
                      <a:pt x="61" y="136"/>
                    </a:lnTo>
                    <a:lnTo>
                      <a:pt x="44" y="96"/>
                    </a:lnTo>
                    <a:lnTo>
                      <a:pt x="0" y="56"/>
                    </a:lnTo>
                    <a:lnTo>
                      <a:pt x="61" y="0"/>
                    </a:lnTo>
                    <a:lnTo>
                      <a:pt x="70" y="8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19" name="Freeform 88"/>
              <p:cNvSpPr>
                <a:spLocks/>
              </p:cNvSpPr>
              <p:nvPr/>
            </p:nvSpPr>
            <p:spPr bwMode="auto">
              <a:xfrm>
                <a:off x="3038" y="2304"/>
                <a:ext cx="636" cy="717"/>
              </a:xfrm>
              <a:custGeom>
                <a:avLst/>
                <a:gdLst>
                  <a:gd name="T0" fmla="*/ 2147483647 w 486"/>
                  <a:gd name="T1" fmla="*/ 2147483647 h 545"/>
                  <a:gd name="T2" fmla="*/ 2147483647 w 486"/>
                  <a:gd name="T3" fmla="*/ 2147483647 h 545"/>
                  <a:gd name="T4" fmla="*/ 2147483647 w 486"/>
                  <a:gd name="T5" fmla="*/ 2147483647 h 545"/>
                  <a:gd name="T6" fmla="*/ 2147483647 w 486"/>
                  <a:gd name="T7" fmla="*/ 2147483647 h 545"/>
                  <a:gd name="T8" fmla="*/ 2147483647 w 486"/>
                  <a:gd name="T9" fmla="*/ 2147483647 h 545"/>
                  <a:gd name="T10" fmla="*/ 2147483647 w 486"/>
                  <a:gd name="T11" fmla="*/ 2147483647 h 545"/>
                  <a:gd name="T12" fmla="*/ 2147483647 w 486"/>
                  <a:gd name="T13" fmla="*/ 2147483647 h 545"/>
                  <a:gd name="T14" fmla="*/ 2147483647 w 486"/>
                  <a:gd name="T15" fmla="*/ 2147483647 h 545"/>
                  <a:gd name="T16" fmla="*/ 2147483647 w 486"/>
                  <a:gd name="T17" fmla="*/ 2147483647 h 545"/>
                  <a:gd name="T18" fmla="*/ 2147483647 w 486"/>
                  <a:gd name="T19" fmla="*/ 2147483647 h 545"/>
                  <a:gd name="T20" fmla="*/ 2147483647 w 486"/>
                  <a:gd name="T21" fmla="*/ 0 h 545"/>
                  <a:gd name="T22" fmla="*/ 2147483647 w 486"/>
                  <a:gd name="T23" fmla="*/ 2147483647 h 545"/>
                  <a:gd name="T24" fmla="*/ 2147483647 w 486"/>
                  <a:gd name="T25" fmla="*/ 2147483647 h 545"/>
                  <a:gd name="T26" fmla="*/ 2147483647 w 486"/>
                  <a:gd name="T27" fmla="*/ 2147483647 h 545"/>
                  <a:gd name="T28" fmla="*/ 2147483647 w 486"/>
                  <a:gd name="T29" fmla="*/ 2147483647 h 545"/>
                  <a:gd name="T30" fmla="*/ 2147483647 w 486"/>
                  <a:gd name="T31" fmla="*/ 2147483647 h 545"/>
                  <a:gd name="T32" fmla="*/ 2147483647 w 486"/>
                  <a:gd name="T33" fmla="*/ 2147483647 h 545"/>
                  <a:gd name="T34" fmla="*/ 2147483647 w 486"/>
                  <a:gd name="T35" fmla="*/ 2147483647 h 545"/>
                  <a:gd name="T36" fmla="*/ 2147483647 w 486"/>
                  <a:gd name="T37" fmla="*/ 2147483647 h 545"/>
                  <a:gd name="T38" fmla="*/ 2147483647 w 486"/>
                  <a:gd name="T39" fmla="*/ 2147483647 h 545"/>
                  <a:gd name="T40" fmla="*/ 2147483647 w 486"/>
                  <a:gd name="T41" fmla="*/ 2147483647 h 545"/>
                  <a:gd name="T42" fmla="*/ 2147483647 w 486"/>
                  <a:gd name="T43" fmla="*/ 2147483647 h 545"/>
                  <a:gd name="T44" fmla="*/ 2147483647 w 486"/>
                  <a:gd name="T45" fmla="*/ 2147483647 h 545"/>
                  <a:gd name="T46" fmla="*/ 2147483647 w 486"/>
                  <a:gd name="T47" fmla="*/ 2147483647 h 545"/>
                  <a:gd name="T48" fmla="*/ 0 w 486"/>
                  <a:gd name="T49" fmla="*/ 2147483647 h 545"/>
                  <a:gd name="T50" fmla="*/ 2147483647 w 486"/>
                  <a:gd name="T51" fmla="*/ 2147483647 h 545"/>
                  <a:gd name="T52" fmla="*/ 2147483647 w 486"/>
                  <a:gd name="T53" fmla="*/ 2147483647 h 545"/>
                  <a:gd name="T54" fmla="*/ 2147483647 w 486"/>
                  <a:gd name="T55" fmla="*/ 2147483647 h 545"/>
                  <a:gd name="T56" fmla="*/ 2147483647 w 486"/>
                  <a:gd name="T57" fmla="*/ 2147483647 h 545"/>
                  <a:gd name="T58" fmla="*/ 2147483647 w 486"/>
                  <a:gd name="T59" fmla="*/ 2147483647 h 545"/>
                  <a:gd name="T60" fmla="*/ 2147483647 w 486"/>
                  <a:gd name="T61" fmla="*/ 2147483647 h 545"/>
                  <a:gd name="T62" fmla="*/ 2147483647 w 486"/>
                  <a:gd name="T63" fmla="*/ 2147483647 h 545"/>
                  <a:gd name="T64" fmla="*/ 2147483647 w 486"/>
                  <a:gd name="T65" fmla="*/ 2147483647 h 545"/>
                  <a:gd name="T66" fmla="*/ 2147483647 w 486"/>
                  <a:gd name="T67" fmla="*/ 2147483647 h 545"/>
                  <a:gd name="T68" fmla="*/ 2147483647 w 486"/>
                  <a:gd name="T69" fmla="*/ 2147483647 h 545"/>
                  <a:gd name="T70" fmla="*/ 2147483647 w 486"/>
                  <a:gd name="T71" fmla="*/ 2147483647 h 545"/>
                  <a:gd name="T72" fmla="*/ 2147483647 w 486"/>
                  <a:gd name="T73" fmla="*/ 2147483647 h 545"/>
                  <a:gd name="T74" fmla="*/ 2147483647 w 486"/>
                  <a:gd name="T75" fmla="*/ 2147483647 h 545"/>
                  <a:gd name="T76" fmla="*/ 2147483647 w 486"/>
                  <a:gd name="T77" fmla="*/ 2147483647 h 545"/>
                  <a:gd name="T78" fmla="*/ 2147483647 w 486"/>
                  <a:gd name="T79" fmla="*/ 2147483647 h 545"/>
                  <a:gd name="T80" fmla="*/ 2147483647 w 486"/>
                  <a:gd name="T81" fmla="*/ 2147483647 h 545"/>
                  <a:gd name="T82" fmla="*/ 2147483647 w 486"/>
                  <a:gd name="T83" fmla="*/ 2147483647 h 5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86"/>
                  <a:gd name="T127" fmla="*/ 0 h 545"/>
                  <a:gd name="T128" fmla="*/ 486 w 486"/>
                  <a:gd name="T129" fmla="*/ 545 h 5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86" h="545">
                    <a:moveTo>
                      <a:pt x="407" y="176"/>
                    </a:moveTo>
                    <a:lnTo>
                      <a:pt x="485" y="128"/>
                    </a:lnTo>
                    <a:lnTo>
                      <a:pt x="468" y="80"/>
                    </a:lnTo>
                    <a:lnTo>
                      <a:pt x="398" y="104"/>
                    </a:lnTo>
                    <a:lnTo>
                      <a:pt x="364" y="80"/>
                    </a:lnTo>
                    <a:lnTo>
                      <a:pt x="346" y="64"/>
                    </a:lnTo>
                    <a:lnTo>
                      <a:pt x="277" y="88"/>
                    </a:lnTo>
                    <a:lnTo>
                      <a:pt x="243" y="56"/>
                    </a:lnTo>
                    <a:lnTo>
                      <a:pt x="199" y="56"/>
                    </a:lnTo>
                    <a:lnTo>
                      <a:pt x="191" y="48"/>
                    </a:lnTo>
                    <a:lnTo>
                      <a:pt x="173" y="0"/>
                    </a:lnTo>
                    <a:lnTo>
                      <a:pt x="165" y="16"/>
                    </a:lnTo>
                    <a:lnTo>
                      <a:pt x="139" y="56"/>
                    </a:lnTo>
                    <a:lnTo>
                      <a:pt x="87" y="112"/>
                    </a:lnTo>
                    <a:lnTo>
                      <a:pt x="52" y="152"/>
                    </a:lnTo>
                    <a:lnTo>
                      <a:pt x="78" y="160"/>
                    </a:lnTo>
                    <a:lnTo>
                      <a:pt x="104" y="176"/>
                    </a:lnTo>
                    <a:lnTo>
                      <a:pt x="87" y="192"/>
                    </a:lnTo>
                    <a:lnTo>
                      <a:pt x="104" y="216"/>
                    </a:lnTo>
                    <a:lnTo>
                      <a:pt x="87" y="272"/>
                    </a:lnTo>
                    <a:lnTo>
                      <a:pt x="43" y="280"/>
                    </a:lnTo>
                    <a:lnTo>
                      <a:pt x="52" y="320"/>
                    </a:lnTo>
                    <a:lnTo>
                      <a:pt x="43" y="368"/>
                    </a:lnTo>
                    <a:lnTo>
                      <a:pt x="17" y="360"/>
                    </a:lnTo>
                    <a:lnTo>
                      <a:pt x="0" y="368"/>
                    </a:lnTo>
                    <a:lnTo>
                      <a:pt x="9" y="416"/>
                    </a:lnTo>
                    <a:lnTo>
                      <a:pt x="26" y="432"/>
                    </a:lnTo>
                    <a:lnTo>
                      <a:pt x="9" y="480"/>
                    </a:lnTo>
                    <a:lnTo>
                      <a:pt x="35" y="528"/>
                    </a:lnTo>
                    <a:lnTo>
                      <a:pt x="78" y="544"/>
                    </a:lnTo>
                    <a:lnTo>
                      <a:pt x="113" y="496"/>
                    </a:lnTo>
                    <a:lnTo>
                      <a:pt x="130" y="480"/>
                    </a:lnTo>
                    <a:lnTo>
                      <a:pt x="182" y="520"/>
                    </a:lnTo>
                    <a:lnTo>
                      <a:pt x="260" y="488"/>
                    </a:lnTo>
                    <a:lnTo>
                      <a:pt x="225" y="424"/>
                    </a:lnTo>
                    <a:lnTo>
                      <a:pt x="243" y="360"/>
                    </a:lnTo>
                    <a:lnTo>
                      <a:pt x="303" y="304"/>
                    </a:lnTo>
                    <a:lnTo>
                      <a:pt x="338" y="312"/>
                    </a:lnTo>
                    <a:lnTo>
                      <a:pt x="372" y="280"/>
                    </a:lnTo>
                    <a:lnTo>
                      <a:pt x="372" y="240"/>
                    </a:lnTo>
                    <a:lnTo>
                      <a:pt x="424" y="200"/>
                    </a:lnTo>
                    <a:lnTo>
                      <a:pt x="407" y="176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20" name="Freeform 89"/>
              <p:cNvSpPr>
                <a:spLocks/>
              </p:cNvSpPr>
              <p:nvPr/>
            </p:nvSpPr>
            <p:spPr bwMode="auto">
              <a:xfrm>
                <a:off x="3322" y="1177"/>
                <a:ext cx="817" cy="528"/>
              </a:xfrm>
              <a:custGeom>
                <a:avLst/>
                <a:gdLst>
                  <a:gd name="T0" fmla="*/ 2147483647 w 625"/>
                  <a:gd name="T1" fmla="*/ 2147483647 h 401"/>
                  <a:gd name="T2" fmla="*/ 2147483647 w 625"/>
                  <a:gd name="T3" fmla="*/ 2147483647 h 401"/>
                  <a:gd name="T4" fmla="*/ 2147483647 w 625"/>
                  <a:gd name="T5" fmla="*/ 2147483647 h 401"/>
                  <a:gd name="T6" fmla="*/ 2147483647 w 625"/>
                  <a:gd name="T7" fmla="*/ 2147483647 h 401"/>
                  <a:gd name="T8" fmla="*/ 2147483647 w 625"/>
                  <a:gd name="T9" fmla="*/ 2147483647 h 401"/>
                  <a:gd name="T10" fmla="*/ 2147483647 w 625"/>
                  <a:gd name="T11" fmla="*/ 2147483647 h 401"/>
                  <a:gd name="T12" fmla="*/ 2147483647 w 625"/>
                  <a:gd name="T13" fmla="*/ 2147483647 h 401"/>
                  <a:gd name="T14" fmla="*/ 2147483647 w 625"/>
                  <a:gd name="T15" fmla="*/ 2147483647 h 401"/>
                  <a:gd name="T16" fmla="*/ 2147483647 w 625"/>
                  <a:gd name="T17" fmla="*/ 0 h 401"/>
                  <a:gd name="T18" fmla="*/ 2147483647 w 625"/>
                  <a:gd name="T19" fmla="*/ 2147483647 h 401"/>
                  <a:gd name="T20" fmla="*/ 0 w 625"/>
                  <a:gd name="T21" fmla="*/ 2147483647 h 401"/>
                  <a:gd name="T22" fmla="*/ 2147483647 w 625"/>
                  <a:gd name="T23" fmla="*/ 2147483647 h 401"/>
                  <a:gd name="T24" fmla="*/ 2147483647 w 625"/>
                  <a:gd name="T25" fmla="*/ 2147483647 h 401"/>
                  <a:gd name="T26" fmla="*/ 2147483647 w 625"/>
                  <a:gd name="T27" fmla="*/ 2147483647 h 401"/>
                  <a:gd name="T28" fmla="*/ 2147483647 w 625"/>
                  <a:gd name="T29" fmla="*/ 2147483647 h 401"/>
                  <a:gd name="T30" fmla="*/ 2147483647 w 625"/>
                  <a:gd name="T31" fmla="*/ 2147483647 h 401"/>
                  <a:gd name="T32" fmla="*/ 2147483647 w 625"/>
                  <a:gd name="T33" fmla="*/ 2147483647 h 401"/>
                  <a:gd name="T34" fmla="*/ 2147483647 w 625"/>
                  <a:gd name="T35" fmla="*/ 2147483647 h 401"/>
                  <a:gd name="T36" fmla="*/ 2147483647 w 625"/>
                  <a:gd name="T37" fmla="*/ 2147483647 h 401"/>
                  <a:gd name="T38" fmla="*/ 2147483647 w 625"/>
                  <a:gd name="T39" fmla="*/ 2147483647 h 401"/>
                  <a:gd name="T40" fmla="*/ 2147483647 w 625"/>
                  <a:gd name="T41" fmla="*/ 2147483647 h 401"/>
                  <a:gd name="T42" fmla="*/ 2147483647 w 625"/>
                  <a:gd name="T43" fmla="*/ 2147483647 h 401"/>
                  <a:gd name="T44" fmla="*/ 2147483647 w 625"/>
                  <a:gd name="T45" fmla="*/ 2147483647 h 401"/>
                  <a:gd name="T46" fmla="*/ 2147483647 w 625"/>
                  <a:gd name="T47" fmla="*/ 2147483647 h 401"/>
                  <a:gd name="T48" fmla="*/ 2147483647 w 625"/>
                  <a:gd name="T49" fmla="*/ 2147483647 h 401"/>
                  <a:gd name="T50" fmla="*/ 2147483647 w 625"/>
                  <a:gd name="T51" fmla="*/ 2147483647 h 401"/>
                  <a:gd name="T52" fmla="*/ 2147483647 w 625"/>
                  <a:gd name="T53" fmla="*/ 2147483647 h 401"/>
                  <a:gd name="T54" fmla="*/ 2147483647 w 625"/>
                  <a:gd name="T55" fmla="*/ 2147483647 h 401"/>
                  <a:gd name="T56" fmla="*/ 2147483647 w 625"/>
                  <a:gd name="T57" fmla="*/ 2147483647 h 401"/>
                  <a:gd name="T58" fmla="*/ 2147483647 w 625"/>
                  <a:gd name="T59" fmla="*/ 2147483647 h 401"/>
                  <a:gd name="T60" fmla="*/ 2147483647 w 625"/>
                  <a:gd name="T61" fmla="*/ 2147483647 h 401"/>
                  <a:gd name="T62" fmla="*/ 2147483647 w 625"/>
                  <a:gd name="T63" fmla="*/ 2147483647 h 401"/>
                  <a:gd name="T64" fmla="*/ 2147483647 w 625"/>
                  <a:gd name="T65" fmla="*/ 2147483647 h 401"/>
                  <a:gd name="T66" fmla="*/ 2147483647 w 625"/>
                  <a:gd name="T67" fmla="*/ 2147483647 h 401"/>
                  <a:gd name="T68" fmla="*/ 2147483647 w 625"/>
                  <a:gd name="T69" fmla="*/ 2147483647 h 401"/>
                  <a:gd name="T70" fmla="*/ 2147483647 w 625"/>
                  <a:gd name="T71" fmla="*/ 2147483647 h 401"/>
                  <a:gd name="T72" fmla="*/ 2147483647 w 625"/>
                  <a:gd name="T73" fmla="*/ 2147483647 h 401"/>
                  <a:gd name="T74" fmla="*/ 2147483647 w 625"/>
                  <a:gd name="T75" fmla="*/ 2147483647 h 401"/>
                  <a:gd name="T76" fmla="*/ 2147483647 w 625"/>
                  <a:gd name="T77" fmla="*/ 2147483647 h 401"/>
                  <a:gd name="T78" fmla="*/ 2147483647 w 625"/>
                  <a:gd name="T79" fmla="*/ 2147483647 h 401"/>
                  <a:gd name="T80" fmla="*/ 2147483647 w 625"/>
                  <a:gd name="T81" fmla="*/ 2147483647 h 401"/>
                  <a:gd name="T82" fmla="*/ 2147483647 w 625"/>
                  <a:gd name="T83" fmla="*/ 2147483647 h 401"/>
                  <a:gd name="T84" fmla="*/ 2147483647 w 625"/>
                  <a:gd name="T85" fmla="*/ 2147483647 h 401"/>
                  <a:gd name="T86" fmla="*/ 2147483647 w 625"/>
                  <a:gd name="T87" fmla="*/ 2147483647 h 401"/>
                  <a:gd name="T88" fmla="*/ 2147483647 w 625"/>
                  <a:gd name="T89" fmla="*/ 2147483647 h 40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25"/>
                  <a:gd name="T136" fmla="*/ 0 h 401"/>
                  <a:gd name="T137" fmla="*/ 625 w 625"/>
                  <a:gd name="T138" fmla="*/ 401 h 40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25" h="401">
                    <a:moveTo>
                      <a:pt x="390" y="40"/>
                    </a:moveTo>
                    <a:lnTo>
                      <a:pt x="286" y="24"/>
                    </a:lnTo>
                    <a:lnTo>
                      <a:pt x="182" y="64"/>
                    </a:lnTo>
                    <a:lnTo>
                      <a:pt x="165" y="64"/>
                    </a:lnTo>
                    <a:lnTo>
                      <a:pt x="130" y="56"/>
                    </a:lnTo>
                    <a:lnTo>
                      <a:pt x="104" y="24"/>
                    </a:lnTo>
                    <a:lnTo>
                      <a:pt x="87" y="40"/>
                    </a:lnTo>
                    <a:lnTo>
                      <a:pt x="52" y="8"/>
                    </a:lnTo>
                    <a:lnTo>
                      <a:pt x="52" y="0"/>
                    </a:lnTo>
                    <a:lnTo>
                      <a:pt x="43" y="16"/>
                    </a:lnTo>
                    <a:lnTo>
                      <a:pt x="0" y="16"/>
                    </a:lnTo>
                    <a:lnTo>
                      <a:pt x="43" y="72"/>
                    </a:lnTo>
                    <a:lnTo>
                      <a:pt x="78" y="72"/>
                    </a:lnTo>
                    <a:lnTo>
                      <a:pt x="104" y="64"/>
                    </a:lnTo>
                    <a:lnTo>
                      <a:pt x="130" y="80"/>
                    </a:lnTo>
                    <a:lnTo>
                      <a:pt x="113" y="104"/>
                    </a:lnTo>
                    <a:lnTo>
                      <a:pt x="78" y="96"/>
                    </a:lnTo>
                    <a:lnTo>
                      <a:pt x="61" y="104"/>
                    </a:lnTo>
                    <a:lnTo>
                      <a:pt x="78" y="136"/>
                    </a:lnTo>
                    <a:lnTo>
                      <a:pt x="130" y="160"/>
                    </a:lnTo>
                    <a:lnTo>
                      <a:pt x="147" y="184"/>
                    </a:lnTo>
                    <a:lnTo>
                      <a:pt x="156" y="208"/>
                    </a:lnTo>
                    <a:lnTo>
                      <a:pt x="182" y="192"/>
                    </a:lnTo>
                    <a:lnTo>
                      <a:pt x="191" y="216"/>
                    </a:lnTo>
                    <a:lnTo>
                      <a:pt x="182" y="248"/>
                    </a:lnTo>
                    <a:lnTo>
                      <a:pt x="182" y="296"/>
                    </a:lnTo>
                    <a:lnTo>
                      <a:pt x="217" y="368"/>
                    </a:lnTo>
                    <a:lnTo>
                      <a:pt x="251" y="400"/>
                    </a:lnTo>
                    <a:lnTo>
                      <a:pt x="277" y="352"/>
                    </a:lnTo>
                    <a:lnTo>
                      <a:pt x="312" y="336"/>
                    </a:lnTo>
                    <a:lnTo>
                      <a:pt x="347" y="320"/>
                    </a:lnTo>
                    <a:lnTo>
                      <a:pt x="303" y="272"/>
                    </a:lnTo>
                    <a:lnTo>
                      <a:pt x="329" y="248"/>
                    </a:lnTo>
                    <a:lnTo>
                      <a:pt x="373" y="264"/>
                    </a:lnTo>
                    <a:lnTo>
                      <a:pt x="416" y="232"/>
                    </a:lnTo>
                    <a:lnTo>
                      <a:pt x="442" y="240"/>
                    </a:lnTo>
                    <a:lnTo>
                      <a:pt x="485" y="280"/>
                    </a:lnTo>
                    <a:lnTo>
                      <a:pt x="520" y="248"/>
                    </a:lnTo>
                    <a:lnTo>
                      <a:pt x="494" y="224"/>
                    </a:lnTo>
                    <a:lnTo>
                      <a:pt x="511" y="208"/>
                    </a:lnTo>
                    <a:lnTo>
                      <a:pt x="555" y="256"/>
                    </a:lnTo>
                    <a:lnTo>
                      <a:pt x="589" y="256"/>
                    </a:lnTo>
                    <a:lnTo>
                      <a:pt x="624" y="216"/>
                    </a:lnTo>
                    <a:lnTo>
                      <a:pt x="624" y="144"/>
                    </a:lnTo>
                    <a:lnTo>
                      <a:pt x="390" y="40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21" name="Freeform 90"/>
              <p:cNvSpPr>
                <a:spLocks/>
              </p:cNvSpPr>
              <p:nvPr/>
            </p:nvSpPr>
            <p:spPr bwMode="auto">
              <a:xfrm>
                <a:off x="3050" y="2862"/>
                <a:ext cx="874" cy="1276"/>
              </a:xfrm>
              <a:custGeom>
                <a:avLst/>
                <a:gdLst>
                  <a:gd name="T0" fmla="*/ 2147483647 w 668"/>
                  <a:gd name="T1" fmla="*/ 2147483647 h 969"/>
                  <a:gd name="T2" fmla="*/ 2147483647 w 668"/>
                  <a:gd name="T3" fmla="*/ 2147483647 h 969"/>
                  <a:gd name="T4" fmla="*/ 2147483647 w 668"/>
                  <a:gd name="T5" fmla="*/ 2147483647 h 969"/>
                  <a:gd name="T6" fmla="*/ 2147483647 w 668"/>
                  <a:gd name="T7" fmla="*/ 2147483647 h 969"/>
                  <a:gd name="T8" fmla="*/ 2147483647 w 668"/>
                  <a:gd name="T9" fmla="*/ 2147483647 h 969"/>
                  <a:gd name="T10" fmla="*/ 2147483647 w 668"/>
                  <a:gd name="T11" fmla="*/ 2147483647 h 969"/>
                  <a:gd name="T12" fmla="*/ 2147483647 w 668"/>
                  <a:gd name="T13" fmla="*/ 2147483647 h 969"/>
                  <a:gd name="T14" fmla="*/ 2147483647 w 668"/>
                  <a:gd name="T15" fmla="*/ 2147483647 h 969"/>
                  <a:gd name="T16" fmla="*/ 2147483647 w 668"/>
                  <a:gd name="T17" fmla="*/ 2147483647 h 969"/>
                  <a:gd name="T18" fmla="*/ 2147483647 w 668"/>
                  <a:gd name="T19" fmla="*/ 2147483647 h 969"/>
                  <a:gd name="T20" fmla="*/ 2147483647 w 668"/>
                  <a:gd name="T21" fmla="*/ 2147483647 h 969"/>
                  <a:gd name="T22" fmla="*/ 2147483647 w 668"/>
                  <a:gd name="T23" fmla="*/ 2147483647 h 969"/>
                  <a:gd name="T24" fmla="*/ 2147483647 w 668"/>
                  <a:gd name="T25" fmla="*/ 2147483647 h 969"/>
                  <a:gd name="T26" fmla="*/ 2147483647 w 668"/>
                  <a:gd name="T27" fmla="*/ 2147483647 h 969"/>
                  <a:gd name="T28" fmla="*/ 2147483647 w 668"/>
                  <a:gd name="T29" fmla="*/ 2147483647 h 969"/>
                  <a:gd name="T30" fmla="*/ 2147483647 w 668"/>
                  <a:gd name="T31" fmla="*/ 2147483647 h 969"/>
                  <a:gd name="T32" fmla="*/ 2147483647 w 668"/>
                  <a:gd name="T33" fmla="*/ 0 h 969"/>
                  <a:gd name="T34" fmla="*/ 2147483647 w 668"/>
                  <a:gd name="T35" fmla="*/ 2147483647 h 969"/>
                  <a:gd name="T36" fmla="*/ 2147483647 w 668"/>
                  <a:gd name="T37" fmla="*/ 2147483647 h 969"/>
                  <a:gd name="T38" fmla="*/ 2147483647 w 668"/>
                  <a:gd name="T39" fmla="*/ 2147483647 h 969"/>
                  <a:gd name="T40" fmla="*/ 2147483647 w 668"/>
                  <a:gd name="T41" fmla="*/ 2147483647 h 969"/>
                  <a:gd name="T42" fmla="*/ 2147483647 w 668"/>
                  <a:gd name="T43" fmla="*/ 2147483647 h 969"/>
                  <a:gd name="T44" fmla="*/ 2147483647 w 668"/>
                  <a:gd name="T45" fmla="*/ 2147483647 h 969"/>
                  <a:gd name="T46" fmla="*/ 2147483647 w 668"/>
                  <a:gd name="T47" fmla="*/ 2147483647 h 969"/>
                  <a:gd name="T48" fmla="*/ 2147483647 w 668"/>
                  <a:gd name="T49" fmla="*/ 2147483647 h 969"/>
                  <a:gd name="T50" fmla="*/ 0 w 668"/>
                  <a:gd name="T51" fmla="*/ 2147483647 h 969"/>
                  <a:gd name="T52" fmla="*/ 0 w 668"/>
                  <a:gd name="T53" fmla="*/ 2147483647 h 969"/>
                  <a:gd name="T54" fmla="*/ 2147483647 w 668"/>
                  <a:gd name="T55" fmla="*/ 2147483647 h 969"/>
                  <a:gd name="T56" fmla="*/ 2147483647 w 668"/>
                  <a:gd name="T57" fmla="*/ 2147483647 h 969"/>
                  <a:gd name="T58" fmla="*/ 2147483647 w 668"/>
                  <a:gd name="T59" fmla="*/ 2147483647 h 969"/>
                  <a:gd name="T60" fmla="*/ 2147483647 w 668"/>
                  <a:gd name="T61" fmla="*/ 2147483647 h 969"/>
                  <a:gd name="T62" fmla="*/ 2147483647 w 668"/>
                  <a:gd name="T63" fmla="*/ 2147483647 h 969"/>
                  <a:gd name="T64" fmla="*/ 2147483647 w 668"/>
                  <a:gd name="T65" fmla="*/ 2147483647 h 969"/>
                  <a:gd name="T66" fmla="*/ 2147483647 w 668"/>
                  <a:gd name="T67" fmla="*/ 2147483647 h 969"/>
                  <a:gd name="T68" fmla="*/ 2147483647 w 668"/>
                  <a:gd name="T69" fmla="*/ 2147483647 h 969"/>
                  <a:gd name="T70" fmla="*/ 2147483647 w 668"/>
                  <a:gd name="T71" fmla="*/ 2147483647 h 969"/>
                  <a:gd name="T72" fmla="*/ 2147483647 w 668"/>
                  <a:gd name="T73" fmla="*/ 2147483647 h 969"/>
                  <a:gd name="T74" fmla="*/ 2147483647 w 668"/>
                  <a:gd name="T75" fmla="*/ 2147483647 h 969"/>
                  <a:gd name="T76" fmla="*/ 2147483647 w 668"/>
                  <a:gd name="T77" fmla="*/ 2147483647 h 969"/>
                  <a:gd name="T78" fmla="*/ 2147483647 w 668"/>
                  <a:gd name="T79" fmla="*/ 2147483647 h 969"/>
                  <a:gd name="T80" fmla="*/ 2147483647 w 668"/>
                  <a:gd name="T81" fmla="*/ 2147483647 h 969"/>
                  <a:gd name="T82" fmla="*/ 2147483647 w 668"/>
                  <a:gd name="T83" fmla="*/ 2147483647 h 969"/>
                  <a:gd name="T84" fmla="*/ 2147483647 w 668"/>
                  <a:gd name="T85" fmla="*/ 2147483647 h 969"/>
                  <a:gd name="T86" fmla="*/ 2147483647 w 668"/>
                  <a:gd name="T87" fmla="*/ 2147483647 h 969"/>
                  <a:gd name="T88" fmla="*/ 2147483647 w 668"/>
                  <a:gd name="T89" fmla="*/ 2147483647 h 969"/>
                  <a:gd name="T90" fmla="*/ 2147483647 w 668"/>
                  <a:gd name="T91" fmla="*/ 2147483647 h 969"/>
                  <a:gd name="T92" fmla="*/ 2147483647 w 668"/>
                  <a:gd name="T93" fmla="*/ 2147483647 h 969"/>
                  <a:gd name="T94" fmla="*/ 2147483647 w 668"/>
                  <a:gd name="T95" fmla="*/ 2147483647 h 969"/>
                  <a:gd name="T96" fmla="*/ 2147483647 w 668"/>
                  <a:gd name="T97" fmla="*/ 2147483647 h 969"/>
                  <a:gd name="T98" fmla="*/ 2147483647 w 668"/>
                  <a:gd name="T99" fmla="*/ 2147483647 h 969"/>
                  <a:gd name="T100" fmla="*/ 2147483647 w 668"/>
                  <a:gd name="T101" fmla="*/ 2147483647 h 969"/>
                  <a:gd name="T102" fmla="*/ 2147483647 w 668"/>
                  <a:gd name="T103" fmla="*/ 2147483647 h 969"/>
                  <a:gd name="T104" fmla="*/ 2147483647 w 668"/>
                  <a:gd name="T105" fmla="*/ 2147483647 h 96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8"/>
                  <a:gd name="T160" fmla="*/ 0 h 969"/>
                  <a:gd name="T161" fmla="*/ 668 w 668"/>
                  <a:gd name="T162" fmla="*/ 969 h 96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8" h="969">
                    <a:moveTo>
                      <a:pt x="563" y="696"/>
                    </a:moveTo>
                    <a:lnTo>
                      <a:pt x="615" y="656"/>
                    </a:lnTo>
                    <a:lnTo>
                      <a:pt x="615" y="600"/>
                    </a:lnTo>
                    <a:lnTo>
                      <a:pt x="667" y="544"/>
                    </a:lnTo>
                    <a:lnTo>
                      <a:pt x="598" y="488"/>
                    </a:lnTo>
                    <a:lnTo>
                      <a:pt x="572" y="368"/>
                    </a:lnTo>
                    <a:lnTo>
                      <a:pt x="606" y="336"/>
                    </a:lnTo>
                    <a:lnTo>
                      <a:pt x="615" y="264"/>
                    </a:lnTo>
                    <a:lnTo>
                      <a:pt x="606" y="184"/>
                    </a:lnTo>
                    <a:lnTo>
                      <a:pt x="572" y="184"/>
                    </a:lnTo>
                    <a:lnTo>
                      <a:pt x="537" y="128"/>
                    </a:lnTo>
                    <a:lnTo>
                      <a:pt x="563" y="56"/>
                    </a:lnTo>
                    <a:lnTo>
                      <a:pt x="554" y="32"/>
                    </a:lnTo>
                    <a:lnTo>
                      <a:pt x="511" y="32"/>
                    </a:lnTo>
                    <a:lnTo>
                      <a:pt x="476" y="40"/>
                    </a:lnTo>
                    <a:lnTo>
                      <a:pt x="502" y="16"/>
                    </a:lnTo>
                    <a:lnTo>
                      <a:pt x="476" y="0"/>
                    </a:lnTo>
                    <a:lnTo>
                      <a:pt x="433" y="16"/>
                    </a:lnTo>
                    <a:lnTo>
                      <a:pt x="433" y="56"/>
                    </a:lnTo>
                    <a:lnTo>
                      <a:pt x="390" y="88"/>
                    </a:lnTo>
                    <a:lnTo>
                      <a:pt x="251" y="64"/>
                    </a:lnTo>
                    <a:lnTo>
                      <a:pt x="173" y="96"/>
                    </a:lnTo>
                    <a:lnTo>
                      <a:pt x="121" y="56"/>
                    </a:lnTo>
                    <a:lnTo>
                      <a:pt x="104" y="72"/>
                    </a:lnTo>
                    <a:lnTo>
                      <a:pt x="69" y="120"/>
                    </a:lnTo>
                    <a:lnTo>
                      <a:pt x="0" y="176"/>
                    </a:lnTo>
                    <a:lnTo>
                      <a:pt x="0" y="208"/>
                    </a:lnTo>
                    <a:lnTo>
                      <a:pt x="26" y="208"/>
                    </a:lnTo>
                    <a:lnTo>
                      <a:pt x="69" y="208"/>
                    </a:lnTo>
                    <a:lnTo>
                      <a:pt x="61" y="264"/>
                    </a:lnTo>
                    <a:lnTo>
                      <a:pt x="69" y="360"/>
                    </a:lnTo>
                    <a:lnTo>
                      <a:pt x="35" y="400"/>
                    </a:lnTo>
                    <a:lnTo>
                      <a:pt x="35" y="456"/>
                    </a:lnTo>
                    <a:lnTo>
                      <a:pt x="69" y="488"/>
                    </a:lnTo>
                    <a:lnTo>
                      <a:pt x="113" y="488"/>
                    </a:lnTo>
                    <a:lnTo>
                      <a:pt x="191" y="608"/>
                    </a:lnTo>
                    <a:lnTo>
                      <a:pt x="286" y="632"/>
                    </a:lnTo>
                    <a:lnTo>
                      <a:pt x="338" y="648"/>
                    </a:lnTo>
                    <a:lnTo>
                      <a:pt x="390" y="672"/>
                    </a:lnTo>
                    <a:lnTo>
                      <a:pt x="372" y="696"/>
                    </a:lnTo>
                    <a:lnTo>
                      <a:pt x="338" y="768"/>
                    </a:lnTo>
                    <a:lnTo>
                      <a:pt x="416" y="800"/>
                    </a:lnTo>
                    <a:lnTo>
                      <a:pt x="433" y="816"/>
                    </a:lnTo>
                    <a:lnTo>
                      <a:pt x="450" y="872"/>
                    </a:lnTo>
                    <a:lnTo>
                      <a:pt x="485" y="912"/>
                    </a:lnTo>
                    <a:lnTo>
                      <a:pt x="459" y="944"/>
                    </a:lnTo>
                    <a:lnTo>
                      <a:pt x="502" y="960"/>
                    </a:lnTo>
                    <a:lnTo>
                      <a:pt x="572" y="968"/>
                    </a:lnTo>
                    <a:lnTo>
                      <a:pt x="615" y="864"/>
                    </a:lnTo>
                    <a:lnTo>
                      <a:pt x="572" y="816"/>
                    </a:lnTo>
                    <a:lnTo>
                      <a:pt x="563" y="752"/>
                    </a:lnTo>
                    <a:lnTo>
                      <a:pt x="546" y="728"/>
                    </a:lnTo>
                    <a:lnTo>
                      <a:pt x="563" y="696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22" name="Freeform 91"/>
              <p:cNvSpPr>
                <a:spLocks/>
              </p:cNvSpPr>
              <p:nvPr/>
            </p:nvSpPr>
            <p:spPr bwMode="auto">
              <a:xfrm>
                <a:off x="1882" y="1620"/>
                <a:ext cx="81" cy="64"/>
              </a:xfrm>
              <a:custGeom>
                <a:avLst/>
                <a:gdLst>
                  <a:gd name="T0" fmla="*/ 2147483647 w 62"/>
                  <a:gd name="T1" fmla="*/ 0 h 49"/>
                  <a:gd name="T2" fmla="*/ 2147483647 w 62"/>
                  <a:gd name="T3" fmla="*/ 2147483647 h 49"/>
                  <a:gd name="T4" fmla="*/ 2147483647 w 62"/>
                  <a:gd name="T5" fmla="*/ 2147483647 h 49"/>
                  <a:gd name="T6" fmla="*/ 2147483647 w 62"/>
                  <a:gd name="T7" fmla="*/ 2147483647 h 49"/>
                  <a:gd name="T8" fmla="*/ 2147483647 w 62"/>
                  <a:gd name="T9" fmla="*/ 2147483647 h 49"/>
                  <a:gd name="T10" fmla="*/ 0 w 62"/>
                  <a:gd name="T11" fmla="*/ 2147483647 h 49"/>
                  <a:gd name="T12" fmla="*/ 2147483647 w 62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49"/>
                  <a:gd name="T23" fmla="*/ 62 w 62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49">
                    <a:moveTo>
                      <a:pt x="35" y="0"/>
                    </a:moveTo>
                    <a:lnTo>
                      <a:pt x="44" y="24"/>
                    </a:lnTo>
                    <a:lnTo>
                      <a:pt x="61" y="24"/>
                    </a:lnTo>
                    <a:lnTo>
                      <a:pt x="35" y="40"/>
                    </a:lnTo>
                    <a:lnTo>
                      <a:pt x="26" y="48"/>
                    </a:lnTo>
                    <a:lnTo>
                      <a:pt x="0" y="2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23" name="Freeform 83"/>
              <p:cNvSpPr>
                <a:spLocks/>
              </p:cNvSpPr>
              <p:nvPr/>
            </p:nvSpPr>
            <p:spPr bwMode="auto">
              <a:xfrm>
                <a:off x="1229" y="1725"/>
                <a:ext cx="2110" cy="1770"/>
              </a:xfrm>
              <a:custGeom>
                <a:avLst/>
                <a:gdLst>
                  <a:gd name="T0" fmla="*/ 2147483647 w 1613"/>
                  <a:gd name="T1" fmla="*/ 2147483647 h 1345"/>
                  <a:gd name="T2" fmla="*/ 2147483647 w 1613"/>
                  <a:gd name="T3" fmla="*/ 2147483647 h 1345"/>
                  <a:gd name="T4" fmla="*/ 2147483647 w 1613"/>
                  <a:gd name="T5" fmla="*/ 0 h 1345"/>
                  <a:gd name="T6" fmla="*/ 2147483647 w 1613"/>
                  <a:gd name="T7" fmla="*/ 2147483647 h 1345"/>
                  <a:gd name="T8" fmla="*/ 2147483647 w 1613"/>
                  <a:gd name="T9" fmla="*/ 2147483647 h 1345"/>
                  <a:gd name="T10" fmla="*/ 2147483647 w 1613"/>
                  <a:gd name="T11" fmla="*/ 2147483647 h 1345"/>
                  <a:gd name="T12" fmla="*/ 2147483647 w 1613"/>
                  <a:gd name="T13" fmla="*/ 2147483647 h 1345"/>
                  <a:gd name="T14" fmla="*/ 2147483647 w 1613"/>
                  <a:gd name="T15" fmla="*/ 2147483647 h 1345"/>
                  <a:gd name="T16" fmla="*/ 2147483647 w 1613"/>
                  <a:gd name="T17" fmla="*/ 2147483647 h 1345"/>
                  <a:gd name="T18" fmla="*/ 2147483647 w 1613"/>
                  <a:gd name="T19" fmla="*/ 2147483647 h 1345"/>
                  <a:gd name="T20" fmla="*/ 0 w 1613"/>
                  <a:gd name="T21" fmla="*/ 2147483647 h 1345"/>
                  <a:gd name="T22" fmla="*/ 2147483647 w 1613"/>
                  <a:gd name="T23" fmla="*/ 2147483647 h 13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13"/>
                  <a:gd name="T37" fmla="*/ 0 h 1345"/>
                  <a:gd name="T38" fmla="*/ 1613 w 1613"/>
                  <a:gd name="T39" fmla="*/ 1345 h 13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13" h="1345">
                    <a:moveTo>
                      <a:pt x="52" y="288"/>
                    </a:moveTo>
                    <a:lnTo>
                      <a:pt x="260" y="96"/>
                    </a:lnTo>
                    <a:lnTo>
                      <a:pt x="520" y="0"/>
                    </a:lnTo>
                    <a:lnTo>
                      <a:pt x="1040" y="48"/>
                    </a:lnTo>
                    <a:lnTo>
                      <a:pt x="988" y="624"/>
                    </a:lnTo>
                    <a:lnTo>
                      <a:pt x="1612" y="672"/>
                    </a:lnTo>
                    <a:lnTo>
                      <a:pt x="1404" y="1008"/>
                    </a:lnTo>
                    <a:lnTo>
                      <a:pt x="260" y="1344"/>
                    </a:lnTo>
                    <a:lnTo>
                      <a:pt x="364" y="624"/>
                    </a:lnTo>
                    <a:lnTo>
                      <a:pt x="156" y="624"/>
                    </a:lnTo>
                    <a:lnTo>
                      <a:pt x="0" y="384"/>
                    </a:lnTo>
                    <a:lnTo>
                      <a:pt x="52" y="288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24" name="Freeform 87"/>
              <p:cNvSpPr>
                <a:spLocks/>
              </p:cNvSpPr>
              <p:nvPr/>
            </p:nvSpPr>
            <p:spPr bwMode="auto">
              <a:xfrm>
                <a:off x="1179" y="2852"/>
                <a:ext cx="1962" cy="1233"/>
              </a:xfrm>
              <a:custGeom>
                <a:avLst/>
                <a:gdLst>
                  <a:gd name="T0" fmla="*/ 2147483647 w 1500"/>
                  <a:gd name="T1" fmla="*/ 2147483647 h 937"/>
                  <a:gd name="T2" fmla="*/ 2147483647 w 1500"/>
                  <a:gd name="T3" fmla="*/ 2147483647 h 937"/>
                  <a:gd name="T4" fmla="*/ 2147483647 w 1500"/>
                  <a:gd name="T5" fmla="*/ 2147483647 h 937"/>
                  <a:gd name="T6" fmla="*/ 2147483647 w 1500"/>
                  <a:gd name="T7" fmla="*/ 2147483647 h 937"/>
                  <a:gd name="T8" fmla="*/ 2147483647 w 1500"/>
                  <a:gd name="T9" fmla="*/ 2147483647 h 937"/>
                  <a:gd name="T10" fmla="*/ 2147483647 w 1500"/>
                  <a:gd name="T11" fmla="*/ 2147483647 h 937"/>
                  <a:gd name="T12" fmla="*/ 2147483647 w 1500"/>
                  <a:gd name="T13" fmla="*/ 2147483647 h 937"/>
                  <a:gd name="T14" fmla="*/ 2147483647 w 1500"/>
                  <a:gd name="T15" fmla="*/ 2147483647 h 937"/>
                  <a:gd name="T16" fmla="*/ 2147483647 w 1500"/>
                  <a:gd name="T17" fmla="*/ 2147483647 h 937"/>
                  <a:gd name="T18" fmla="*/ 2147483647 w 1500"/>
                  <a:gd name="T19" fmla="*/ 2147483647 h 937"/>
                  <a:gd name="T20" fmla="*/ 2147483647 w 1500"/>
                  <a:gd name="T21" fmla="*/ 2147483647 h 937"/>
                  <a:gd name="T22" fmla="*/ 2147483647 w 1500"/>
                  <a:gd name="T23" fmla="*/ 2147483647 h 937"/>
                  <a:gd name="T24" fmla="*/ 2147483647 w 1500"/>
                  <a:gd name="T25" fmla="*/ 2147483647 h 937"/>
                  <a:gd name="T26" fmla="*/ 2147483647 w 1500"/>
                  <a:gd name="T27" fmla="*/ 2147483647 h 937"/>
                  <a:gd name="T28" fmla="*/ 2147483647 w 1500"/>
                  <a:gd name="T29" fmla="*/ 2147483647 h 937"/>
                  <a:gd name="T30" fmla="*/ 2147483647 w 1500"/>
                  <a:gd name="T31" fmla="*/ 2147483647 h 937"/>
                  <a:gd name="T32" fmla="*/ 2147483647 w 1500"/>
                  <a:gd name="T33" fmla="*/ 0 h 937"/>
                  <a:gd name="T34" fmla="*/ 2147483647 w 1500"/>
                  <a:gd name="T35" fmla="*/ 2147483647 h 937"/>
                  <a:gd name="T36" fmla="*/ 2147483647 w 1500"/>
                  <a:gd name="T37" fmla="*/ 2147483647 h 937"/>
                  <a:gd name="T38" fmla="*/ 2147483647 w 1500"/>
                  <a:gd name="T39" fmla="*/ 2147483647 h 937"/>
                  <a:gd name="T40" fmla="*/ 2147483647 w 1500"/>
                  <a:gd name="T41" fmla="*/ 2147483647 h 937"/>
                  <a:gd name="T42" fmla="*/ 2147483647 w 1500"/>
                  <a:gd name="T43" fmla="*/ 2147483647 h 937"/>
                  <a:gd name="T44" fmla="*/ 2147483647 w 1500"/>
                  <a:gd name="T45" fmla="*/ 2147483647 h 937"/>
                  <a:gd name="T46" fmla="*/ 2147483647 w 1500"/>
                  <a:gd name="T47" fmla="*/ 2147483647 h 937"/>
                  <a:gd name="T48" fmla="*/ 2147483647 w 1500"/>
                  <a:gd name="T49" fmla="*/ 2147483647 h 937"/>
                  <a:gd name="T50" fmla="*/ 2147483647 w 1500"/>
                  <a:gd name="T51" fmla="*/ 2147483647 h 937"/>
                  <a:gd name="T52" fmla="*/ 2147483647 w 1500"/>
                  <a:gd name="T53" fmla="*/ 2147483647 h 937"/>
                  <a:gd name="T54" fmla="*/ 2147483647 w 1500"/>
                  <a:gd name="T55" fmla="*/ 2147483647 h 937"/>
                  <a:gd name="T56" fmla="*/ 2147483647 w 1500"/>
                  <a:gd name="T57" fmla="*/ 2147483647 h 937"/>
                  <a:gd name="T58" fmla="*/ 2147483647 w 1500"/>
                  <a:gd name="T59" fmla="*/ 2147483647 h 937"/>
                  <a:gd name="T60" fmla="*/ 2147483647 w 1500"/>
                  <a:gd name="T61" fmla="*/ 2147483647 h 937"/>
                  <a:gd name="T62" fmla="*/ 2147483647 w 1500"/>
                  <a:gd name="T63" fmla="*/ 2147483647 h 9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00"/>
                  <a:gd name="T97" fmla="*/ 0 h 937"/>
                  <a:gd name="T98" fmla="*/ 1500 w 1500"/>
                  <a:gd name="T99" fmla="*/ 937 h 9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00" h="937">
                    <a:moveTo>
                      <a:pt x="9" y="336"/>
                    </a:moveTo>
                    <a:lnTo>
                      <a:pt x="69" y="424"/>
                    </a:lnTo>
                    <a:lnTo>
                      <a:pt x="0" y="568"/>
                    </a:lnTo>
                    <a:lnTo>
                      <a:pt x="35" y="608"/>
                    </a:lnTo>
                    <a:lnTo>
                      <a:pt x="104" y="608"/>
                    </a:lnTo>
                    <a:lnTo>
                      <a:pt x="78" y="672"/>
                    </a:lnTo>
                    <a:lnTo>
                      <a:pt x="95" y="712"/>
                    </a:lnTo>
                    <a:lnTo>
                      <a:pt x="147" y="696"/>
                    </a:lnTo>
                    <a:lnTo>
                      <a:pt x="303" y="936"/>
                    </a:lnTo>
                    <a:lnTo>
                      <a:pt x="468" y="864"/>
                    </a:lnTo>
                    <a:lnTo>
                      <a:pt x="537" y="896"/>
                    </a:lnTo>
                    <a:lnTo>
                      <a:pt x="685" y="792"/>
                    </a:lnTo>
                    <a:lnTo>
                      <a:pt x="953" y="872"/>
                    </a:lnTo>
                    <a:lnTo>
                      <a:pt x="979" y="848"/>
                    </a:lnTo>
                    <a:lnTo>
                      <a:pt x="970" y="792"/>
                    </a:lnTo>
                    <a:lnTo>
                      <a:pt x="1014" y="776"/>
                    </a:lnTo>
                    <a:lnTo>
                      <a:pt x="1074" y="776"/>
                    </a:lnTo>
                    <a:lnTo>
                      <a:pt x="1092" y="704"/>
                    </a:lnTo>
                    <a:lnTo>
                      <a:pt x="1109" y="664"/>
                    </a:lnTo>
                    <a:lnTo>
                      <a:pt x="1126" y="640"/>
                    </a:lnTo>
                    <a:lnTo>
                      <a:pt x="1196" y="624"/>
                    </a:lnTo>
                    <a:lnTo>
                      <a:pt x="1222" y="528"/>
                    </a:lnTo>
                    <a:lnTo>
                      <a:pt x="1161" y="464"/>
                    </a:lnTo>
                    <a:lnTo>
                      <a:pt x="1196" y="400"/>
                    </a:lnTo>
                    <a:lnTo>
                      <a:pt x="1239" y="408"/>
                    </a:lnTo>
                    <a:lnTo>
                      <a:pt x="1360" y="296"/>
                    </a:lnTo>
                    <a:lnTo>
                      <a:pt x="1334" y="264"/>
                    </a:lnTo>
                    <a:lnTo>
                      <a:pt x="1430" y="216"/>
                    </a:lnTo>
                    <a:lnTo>
                      <a:pt x="1430" y="184"/>
                    </a:lnTo>
                    <a:lnTo>
                      <a:pt x="1499" y="128"/>
                    </a:lnTo>
                    <a:lnTo>
                      <a:pt x="1456" y="112"/>
                    </a:lnTo>
                    <a:lnTo>
                      <a:pt x="1430" y="64"/>
                    </a:lnTo>
                    <a:lnTo>
                      <a:pt x="1447" y="16"/>
                    </a:lnTo>
                    <a:lnTo>
                      <a:pt x="1430" y="0"/>
                    </a:lnTo>
                    <a:lnTo>
                      <a:pt x="1404" y="24"/>
                    </a:lnTo>
                    <a:lnTo>
                      <a:pt x="1404" y="80"/>
                    </a:lnTo>
                    <a:lnTo>
                      <a:pt x="1239" y="168"/>
                    </a:lnTo>
                    <a:lnTo>
                      <a:pt x="1118" y="112"/>
                    </a:lnTo>
                    <a:lnTo>
                      <a:pt x="1083" y="120"/>
                    </a:lnTo>
                    <a:lnTo>
                      <a:pt x="1048" y="144"/>
                    </a:lnTo>
                    <a:lnTo>
                      <a:pt x="1048" y="160"/>
                    </a:lnTo>
                    <a:lnTo>
                      <a:pt x="1005" y="224"/>
                    </a:lnTo>
                    <a:lnTo>
                      <a:pt x="944" y="216"/>
                    </a:lnTo>
                    <a:lnTo>
                      <a:pt x="875" y="264"/>
                    </a:lnTo>
                    <a:lnTo>
                      <a:pt x="840" y="296"/>
                    </a:lnTo>
                    <a:lnTo>
                      <a:pt x="788" y="264"/>
                    </a:lnTo>
                    <a:lnTo>
                      <a:pt x="667" y="288"/>
                    </a:lnTo>
                    <a:lnTo>
                      <a:pt x="693" y="320"/>
                    </a:lnTo>
                    <a:lnTo>
                      <a:pt x="659" y="344"/>
                    </a:lnTo>
                    <a:lnTo>
                      <a:pt x="624" y="320"/>
                    </a:lnTo>
                    <a:lnTo>
                      <a:pt x="581" y="336"/>
                    </a:lnTo>
                    <a:lnTo>
                      <a:pt x="494" y="368"/>
                    </a:lnTo>
                    <a:lnTo>
                      <a:pt x="485" y="336"/>
                    </a:lnTo>
                    <a:lnTo>
                      <a:pt x="459" y="328"/>
                    </a:lnTo>
                    <a:lnTo>
                      <a:pt x="433" y="376"/>
                    </a:lnTo>
                    <a:lnTo>
                      <a:pt x="399" y="384"/>
                    </a:lnTo>
                    <a:lnTo>
                      <a:pt x="364" y="408"/>
                    </a:lnTo>
                    <a:lnTo>
                      <a:pt x="355" y="448"/>
                    </a:lnTo>
                    <a:lnTo>
                      <a:pt x="286" y="528"/>
                    </a:lnTo>
                    <a:lnTo>
                      <a:pt x="243" y="544"/>
                    </a:lnTo>
                    <a:lnTo>
                      <a:pt x="173" y="456"/>
                    </a:lnTo>
                    <a:lnTo>
                      <a:pt x="113" y="360"/>
                    </a:lnTo>
                    <a:lnTo>
                      <a:pt x="95" y="320"/>
                    </a:lnTo>
                    <a:lnTo>
                      <a:pt x="26" y="312"/>
                    </a:lnTo>
                    <a:lnTo>
                      <a:pt x="9" y="336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25" name="Freeform 92"/>
              <p:cNvSpPr>
                <a:spLocks/>
              </p:cNvSpPr>
              <p:nvPr/>
            </p:nvSpPr>
            <p:spPr bwMode="auto">
              <a:xfrm>
                <a:off x="1859" y="1525"/>
                <a:ext cx="760" cy="686"/>
              </a:xfrm>
              <a:custGeom>
                <a:avLst/>
                <a:gdLst>
                  <a:gd name="T0" fmla="*/ 2147483647 w 581"/>
                  <a:gd name="T1" fmla="*/ 2147483647 h 521"/>
                  <a:gd name="T2" fmla="*/ 2147483647 w 581"/>
                  <a:gd name="T3" fmla="*/ 2147483647 h 521"/>
                  <a:gd name="T4" fmla="*/ 2147483647 w 581"/>
                  <a:gd name="T5" fmla="*/ 2147483647 h 521"/>
                  <a:gd name="T6" fmla="*/ 2147483647 w 581"/>
                  <a:gd name="T7" fmla="*/ 2147483647 h 521"/>
                  <a:gd name="T8" fmla="*/ 2147483647 w 581"/>
                  <a:gd name="T9" fmla="*/ 2147483647 h 521"/>
                  <a:gd name="T10" fmla="*/ 2147483647 w 581"/>
                  <a:gd name="T11" fmla="*/ 2147483647 h 521"/>
                  <a:gd name="T12" fmla="*/ 2147483647 w 581"/>
                  <a:gd name="T13" fmla="*/ 2147483647 h 521"/>
                  <a:gd name="T14" fmla="*/ 2147483647 w 581"/>
                  <a:gd name="T15" fmla="*/ 2147483647 h 521"/>
                  <a:gd name="T16" fmla="*/ 2147483647 w 581"/>
                  <a:gd name="T17" fmla="*/ 2147483647 h 521"/>
                  <a:gd name="T18" fmla="*/ 2147483647 w 581"/>
                  <a:gd name="T19" fmla="*/ 2147483647 h 521"/>
                  <a:gd name="T20" fmla="*/ 2147483647 w 581"/>
                  <a:gd name="T21" fmla="*/ 2147483647 h 521"/>
                  <a:gd name="T22" fmla="*/ 2147483647 w 581"/>
                  <a:gd name="T23" fmla="*/ 2147483647 h 521"/>
                  <a:gd name="T24" fmla="*/ 2147483647 w 581"/>
                  <a:gd name="T25" fmla="*/ 2147483647 h 521"/>
                  <a:gd name="T26" fmla="*/ 2147483647 w 581"/>
                  <a:gd name="T27" fmla="*/ 2147483647 h 521"/>
                  <a:gd name="T28" fmla="*/ 2147483647 w 581"/>
                  <a:gd name="T29" fmla="*/ 2147483647 h 521"/>
                  <a:gd name="T30" fmla="*/ 2147483647 w 581"/>
                  <a:gd name="T31" fmla="*/ 2147483647 h 521"/>
                  <a:gd name="T32" fmla="*/ 2147483647 w 581"/>
                  <a:gd name="T33" fmla="*/ 2147483647 h 521"/>
                  <a:gd name="T34" fmla="*/ 2147483647 w 581"/>
                  <a:gd name="T35" fmla="*/ 2147483647 h 521"/>
                  <a:gd name="T36" fmla="*/ 2147483647 w 581"/>
                  <a:gd name="T37" fmla="*/ 2147483647 h 521"/>
                  <a:gd name="T38" fmla="*/ 2147483647 w 581"/>
                  <a:gd name="T39" fmla="*/ 2147483647 h 521"/>
                  <a:gd name="T40" fmla="*/ 2147483647 w 581"/>
                  <a:gd name="T41" fmla="*/ 2147483647 h 521"/>
                  <a:gd name="T42" fmla="*/ 2147483647 w 581"/>
                  <a:gd name="T43" fmla="*/ 2147483647 h 521"/>
                  <a:gd name="T44" fmla="*/ 2147483647 w 581"/>
                  <a:gd name="T45" fmla="*/ 2147483647 h 521"/>
                  <a:gd name="T46" fmla="*/ 2147483647 w 581"/>
                  <a:gd name="T47" fmla="*/ 2147483647 h 521"/>
                  <a:gd name="T48" fmla="*/ 2147483647 w 581"/>
                  <a:gd name="T49" fmla="*/ 2147483647 h 521"/>
                  <a:gd name="T50" fmla="*/ 2147483647 w 581"/>
                  <a:gd name="T51" fmla="*/ 2147483647 h 521"/>
                  <a:gd name="T52" fmla="*/ 2147483647 w 581"/>
                  <a:gd name="T53" fmla="*/ 2147483647 h 521"/>
                  <a:gd name="T54" fmla="*/ 2147483647 w 581"/>
                  <a:gd name="T55" fmla="*/ 2147483647 h 521"/>
                  <a:gd name="T56" fmla="*/ 2147483647 w 581"/>
                  <a:gd name="T57" fmla="*/ 2147483647 h 521"/>
                  <a:gd name="T58" fmla="*/ 2147483647 w 581"/>
                  <a:gd name="T59" fmla="*/ 2147483647 h 521"/>
                  <a:gd name="T60" fmla="*/ 2147483647 w 581"/>
                  <a:gd name="T61" fmla="*/ 2147483647 h 521"/>
                  <a:gd name="T62" fmla="*/ 2147483647 w 581"/>
                  <a:gd name="T63" fmla="*/ 2147483647 h 521"/>
                  <a:gd name="T64" fmla="*/ 2147483647 w 581"/>
                  <a:gd name="T65" fmla="*/ 2147483647 h 521"/>
                  <a:gd name="T66" fmla="*/ 2147483647 w 581"/>
                  <a:gd name="T67" fmla="*/ 2147483647 h 521"/>
                  <a:gd name="T68" fmla="*/ 2147483647 w 581"/>
                  <a:gd name="T69" fmla="*/ 2147483647 h 521"/>
                  <a:gd name="T70" fmla="*/ 2147483647 w 581"/>
                  <a:gd name="T71" fmla="*/ 2147483647 h 521"/>
                  <a:gd name="T72" fmla="*/ 2147483647 w 581"/>
                  <a:gd name="T73" fmla="*/ 2147483647 h 5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1"/>
                  <a:gd name="T112" fmla="*/ 0 h 521"/>
                  <a:gd name="T113" fmla="*/ 581 w 581"/>
                  <a:gd name="T114" fmla="*/ 521 h 52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1" h="521">
                    <a:moveTo>
                      <a:pt x="164" y="216"/>
                    </a:moveTo>
                    <a:lnTo>
                      <a:pt x="173" y="192"/>
                    </a:lnTo>
                    <a:lnTo>
                      <a:pt x="130" y="184"/>
                    </a:lnTo>
                    <a:lnTo>
                      <a:pt x="104" y="184"/>
                    </a:lnTo>
                    <a:lnTo>
                      <a:pt x="78" y="144"/>
                    </a:lnTo>
                    <a:lnTo>
                      <a:pt x="69" y="152"/>
                    </a:lnTo>
                    <a:lnTo>
                      <a:pt x="78" y="128"/>
                    </a:lnTo>
                    <a:lnTo>
                      <a:pt x="104" y="128"/>
                    </a:lnTo>
                    <a:lnTo>
                      <a:pt x="104" y="144"/>
                    </a:lnTo>
                    <a:lnTo>
                      <a:pt x="121" y="144"/>
                    </a:lnTo>
                    <a:lnTo>
                      <a:pt x="147" y="136"/>
                    </a:lnTo>
                    <a:lnTo>
                      <a:pt x="147" y="144"/>
                    </a:lnTo>
                    <a:lnTo>
                      <a:pt x="156" y="144"/>
                    </a:lnTo>
                    <a:lnTo>
                      <a:pt x="156" y="128"/>
                    </a:lnTo>
                    <a:lnTo>
                      <a:pt x="182" y="120"/>
                    </a:lnTo>
                    <a:lnTo>
                      <a:pt x="182" y="128"/>
                    </a:lnTo>
                    <a:lnTo>
                      <a:pt x="190" y="136"/>
                    </a:lnTo>
                    <a:lnTo>
                      <a:pt x="190" y="112"/>
                    </a:lnTo>
                    <a:lnTo>
                      <a:pt x="216" y="96"/>
                    </a:lnTo>
                    <a:lnTo>
                      <a:pt x="216" y="72"/>
                    </a:lnTo>
                    <a:lnTo>
                      <a:pt x="208" y="40"/>
                    </a:lnTo>
                    <a:lnTo>
                      <a:pt x="208" y="8"/>
                    </a:lnTo>
                    <a:lnTo>
                      <a:pt x="242" y="0"/>
                    </a:lnTo>
                    <a:lnTo>
                      <a:pt x="312" y="24"/>
                    </a:lnTo>
                    <a:lnTo>
                      <a:pt x="312" y="56"/>
                    </a:lnTo>
                    <a:lnTo>
                      <a:pt x="286" y="96"/>
                    </a:lnTo>
                    <a:lnTo>
                      <a:pt x="251" y="104"/>
                    </a:lnTo>
                    <a:lnTo>
                      <a:pt x="242" y="128"/>
                    </a:lnTo>
                    <a:lnTo>
                      <a:pt x="242" y="160"/>
                    </a:lnTo>
                    <a:lnTo>
                      <a:pt x="286" y="152"/>
                    </a:lnTo>
                    <a:lnTo>
                      <a:pt x="312" y="144"/>
                    </a:lnTo>
                    <a:lnTo>
                      <a:pt x="364" y="184"/>
                    </a:lnTo>
                    <a:lnTo>
                      <a:pt x="381" y="184"/>
                    </a:lnTo>
                    <a:lnTo>
                      <a:pt x="441" y="128"/>
                    </a:lnTo>
                    <a:lnTo>
                      <a:pt x="511" y="104"/>
                    </a:lnTo>
                    <a:lnTo>
                      <a:pt x="511" y="32"/>
                    </a:lnTo>
                    <a:lnTo>
                      <a:pt x="580" y="128"/>
                    </a:lnTo>
                    <a:lnTo>
                      <a:pt x="563" y="168"/>
                    </a:lnTo>
                    <a:lnTo>
                      <a:pt x="528" y="224"/>
                    </a:lnTo>
                    <a:lnTo>
                      <a:pt x="502" y="216"/>
                    </a:lnTo>
                    <a:lnTo>
                      <a:pt x="476" y="184"/>
                    </a:lnTo>
                    <a:lnTo>
                      <a:pt x="467" y="192"/>
                    </a:lnTo>
                    <a:lnTo>
                      <a:pt x="398" y="288"/>
                    </a:lnTo>
                    <a:lnTo>
                      <a:pt x="329" y="296"/>
                    </a:lnTo>
                    <a:lnTo>
                      <a:pt x="286" y="256"/>
                    </a:lnTo>
                    <a:lnTo>
                      <a:pt x="251" y="264"/>
                    </a:lnTo>
                    <a:lnTo>
                      <a:pt x="216" y="264"/>
                    </a:lnTo>
                    <a:lnTo>
                      <a:pt x="199" y="280"/>
                    </a:lnTo>
                    <a:lnTo>
                      <a:pt x="251" y="328"/>
                    </a:lnTo>
                    <a:lnTo>
                      <a:pt x="286" y="360"/>
                    </a:lnTo>
                    <a:lnTo>
                      <a:pt x="277" y="384"/>
                    </a:lnTo>
                    <a:lnTo>
                      <a:pt x="242" y="424"/>
                    </a:lnTo>
                    <a:lnTo>
                      <a:pt x="190" y="392"/>
                    </a:lnTo>
                    <a:lnTo>
                      <a:pt x="156" y="432"/>
                    </a:lnTo>
                    <a:lnTo>
                      <a:pt x="121" y="480"/>
                    </a:lnTo>
                    <a:lnTo>
                      <a:pt x="139" y="512"/>
                    </a:lnTo>
                    <a:lnTo>
                      <a:pt x="104" y="520"/>
                    </a:lnTo>
                    <a:lnTo>
                      <a:pt x="95" y="520"/>
                    </a:lnTo>
                    <a:lnTo>
                      <a:pt x="95" y="488"/>
                    </a:lnTo>
                    <a:lnTo>
                      <a:pt x="52" y="504"/>
                    </a:lnTo>
                    <a:lnTo>
                      <a:pt x="26" y="488"/>
                    </a:lnTo>
                    <a:lnTo>
                      <a:pt x="9" y="472"/>
                    </a:lnTo>
                    <a:lnTo>
                      <a:pt x="43" y="440"/>
                    </a:lnTo>
                    <a:lnTo>
                      <a:pt x="95" y="424"/>
                    </a:lnTo>
                    <a:lnTo>
                      <a:pt x="121" y="392"/>
                    </a:lnTo>
                    <a:lnTo>
                      <a:pt x="95" y="368"/>
                    </a:lnTo>
                    <a:lnTo>
                      <a:pt x="35" y="400"/>
                    </a:lnTo>
                    <a:lnTo>
                      <a:pt x="9" y="384"/>
                    </a:lnTo>
                    <a:lnTo>
                      <a:pt x="0" y="344"/>
                    </a:lnTo>
                    <a:lnTo>
                      <a:pt x="35" y="312"/>
                    </a:lnTo>
                    <a:lnTo>
                      <a:pt x="69" y="296"/>
                    </a:lnTo>
                    <a:lnTo>
                      <a:pt x="113" y="248"/>
                    </a:lnTo>
                    <a:lnTo>
                      <a:pt x="147" y="232"/>
                    </a:lnTo>
                    <a:lnTo>
                      <a:pt x="164" y="224"/>
                    </a:lnTo>
                    <a:lnTo>
                      <a:pt x="164" y="216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26" name="Freeform 93"/>
              <p:cNvSpPr>
                <a:spLocks/>
              </p:cNvSpPr>
              <p:nvPr/>
            </p:nvSpPr>
            <p:spPr bwMode="auto">
              <a:xfrm>
                <a:off x="2233" y="2072"/>
                <a:ext cx="46" cy="44"/>
              </a:xfrm>
              <a:custGeom>
                <a:avLst/>
                <a:gdLst>
                  <a:gd name="T0" fmla="*/ 0 w 35"/>
                  <a:gd name="T1" fmla="*/ 0 h 33"/>
                  <a:gd name="T2" fmla="*/ 0 w 35"/>
                  <a:gd name="T3" fmla="*/ 2147483647 h 33"/>
                  <a:gd name="T4" fmla="*/ 0 w 35"/>
                  <a:gd name="T5" fmla="*/ 2147483647 h 33"/>
                  <a:gd name="T6" fmla="*/ 2147483647 w 35"/>
                  <a:gd name="T7" fmla="*/ 2147483647 h 33"/>
                  <a:gd name="T8" fmla="*/ 2147483647 w 35"/>
                  <a:gd name="T9" fmla="*/ 2147483647 h 33"/>
                  <a:gd name="T10" fmla="*/ 2147483647 w 35"/>
                  <a:gd name="T11" fmla="*/ 0 h 33"/>
                  <a:gd name="T12" fmla="*/ 0 w 35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33"/>
                  <a:gd name="T23" fmla="*/ 35 w 35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33">
                    <a:moveTo>
                      <a:pt x="0" y="0"/>
                    </a:moveTo>
                    <a:lnTo>
                      <a:pt x="0" y="16"/>
                    </a:lnTo>
                    <a:lnTo>
                      <a:pt x="0" y="32"/>
                    </a:lnTo>
                    <a:lnTo>
                      <a:pt x="26" y="24"/>
                    </a:lnTo>
                    <a:lnTo>
                      <a:pt x="34" y="16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27" name="Freeform 94"/>
              <p:cNvSpPr>
                <a:spLocks/>
              </p:cNvSpPr>
              <p:nvPr/>
            </p:nvSpPr>
            <p:spPr bwMode="auto">
              <a:xfrm>
                <a:off x="3016" y="1936"/>
                <a:ext cx="681" cy="506"/>
              </a:xfrm>
              <a:custGeom>
                <a:avLst/>
                <a:gdLst>
                  <a:gd name="T0" fmla="*/ 2147483647 w 521"/>
                  <a:gd name="T1" fmla="*/ 2147483647 h 385"/>
                  <a:gd name="T2" fmla="*/ 2147483647 w 521"/>
                  <a:gd name="T3" fmla="*/ 2147483647 h 385"/>
                  <a:gd name="T4" fmla="*/ 2147483647 w 521"/>
                  <a:gd name="T5" fmla="*/ 2147483647 h 385"/>
                  <a:gd name="T6" fmla="*/ 2147483647 w 521"/>
                  <a:gd name="T7" fmla="*/ 2147483647 h 385"/>
                  <a:gd name="T8" fmla="*/ 2147483647 w 521"/>
                  <a:gd name="T9" fmla="*/ 2147483647 h 385"/>
                  <a:gd name="T10" fmla="*/ 2147483647 w 521"/>
                  <a:gd name="T11" fmla="*/ 2147483647 h 385"/>
                  <a:gd name="T12" fmla="*/ 2147483647 w 521"/>
                  <a:gd name="T13" fmla="*/ 2147483647 h 385"/>
                  <a:gd name="T14" fmla="*/ 2147483647 w 521"/>
                  <a:gd name="T15" fmla="*/ 2147483647 h 385"/>
                  <a:gd name="T16" fmla="*/ 0 w 521"/>
                  <a:gd name="T17" fmla="*/ 2147483647 h 385"/>
                  <a:gd name="T18" fmla="*/ 2147483647 w 521"/>
                  <a:gd name="T19" fmla="*/ 2147483647 h 385"/>
                  <a:gd name="T20" fmla="*/ 2147483647 w 521"/>
                  <a:gd name="T21" fmla="*/ 2147483647 h 385"/>
                  <a:gd name="T22" fmla="*/ 2147483647 w 521"/>
                  <a:gd name="T23" fmla="*/ 2147483647 h 385"/>
                  <a:gd name="T24" fmla="*/ 2147483647 w 521"/>
                  <a:gd name="T25" fmla="*/ 2147483647 h 385"/>
                  <a:gd name="T26" fmla="*/ 2147483647 w 521"/>
                  <a:gd name="T27" fmla="*/ 2147483647 h 385"/>
                  <a:gd name="T28" fmla="*/ 2147483647 w 521"/>
                  <a:gd name="T29" fmla="*/ 2147483647 h 385"/>
                  <a:gd name="T30" fmla="*/ 2147483647 w 521"/>
                  <a:gd name="T31" fmla="*/ 2147483647 h 385"/>
                  <a:gd name="T32" fmla="*/ 2147483647 w 521"/>
                  <a:gd name="T33" fmla="*/ 2147483647 h 385"/>
                  <a:gd name="T34" fmla="*/ 2147483647 w 521"/>
                  <a:gd name="T35" fmla="*/ 2147483647 h 385"/>
                  <a:gd name="T36" fmla="*/ 2147483647 w 521"/>
                  <a:gd name="T37" fmla="*/ 2147483647 h 385"/>
                  <a:gd name="T38" fmla="*/ 2147483647 w 521"/>
                  <a:gd name="T39" fmla="*/ 2147483647 h 385"/>
                  <a:gd name="T40" fmla="*/ 2147483647 w 521"/>
                  <a:gd name="T41" fmla="*/ 2147483647 h 385"/>
                  <a:gd name="T42" fmla="*/ 2147483647 w 521"/>
                  <a:gd name="T43" fmla="*/ 2147483647 h 385"/>
                  <a:gd name="T44" fmla="*/ 2147483647 w 521"/>
                  <a:gd name="T45" fmla="*/ 2147483647 h 385"/>
                  <a:gd name="T46" fmla="*/ 2147483647 w 521"/>
                  <a:gd name="T47" fmla="*/ 2147483647 h 385"/>
                  <a:gd name="T48" fmla="*/ 2147483647 w 521"/>
                  <a:gd name="T49" fmla="*/ 2147483647 h 385"/>
                  <a:gd name="T50" fmla="*/ 2147483647 w 521"/>
                  <a:gd name="T51" fmla="*/ 2147483647 h 385"/>
                  <a:gd name="T52" fmla="*/ 2147483647 w 521"/>
                  <a:gd name="T53" fmla="*/ 2147483647 h 385"/>
                  <a:gd name="T54" fmla="*/ 2147483647 w 521"/>
                  <a:gd name="T55" fmla="*/ 2147483647 h 385"/>
                  <a:gd name="T56" fmla="*/ 2147483647 w 521"/>
                  <a:gd name="T57" fmla="*/ 2147483647 h 385"/>
                  <a:gd name="T58" fmla="*/ 2147483647 w 521"/>
                  <a:gd name="T59" fmla="*/ 2147483647 h 385"/>
                  <a:gd name="T60" fmla="*/ 2147483647 w 521"/>
                  <a:gd name="T61" fmla="*/ 2147483647 h 385"/>
                  <a:gd name="T62" fmla="*/ 2147483647 w 521"/>
                  <a:gd name="T63" fmla="*/ 2147483647 h 385"/>
                  <a:gd name="T64" fmla="*/ 2147483647 w 521"/>
                  <a:gd name="T65" fmla="*/ 2147483647 h 385"/>
                  <a:gd name="T66" fmla="*/ 2147483647 w 521"/>
                  <a:gd name="T67" fmla="*/ 2147483647 h 385"/>
                  <a:gd name="T68" fmla="*/ 2147483647 w 521"/>
                  <a:gd name="T69" fmla="*/ 0 h 385"/>
                  <a:gd name="T70" fmla="*/ 2147483647 w 521"/>
                  <a:gd name="T71" fmla="*/ 2147483647 h 385"/>
                  <a:gd name="T72" fmla="*/ 2147483647 w 521"/>
                  <a:gd name="T73" fmla="*/ 0 h 385"/>
                  <a:gd name="T74" fmla="*/ 2147483647 w 521"/>
                  <a:gd name="T75" fmla="*/ 2147483647 h 385"/>
                  <a:gd name="T76" fmla="*/ 2147483647 w 521"/>
                  <a:gd name="T77" fmla="*/ 2147483647 h 38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1"/>
                  <a:gd name="T118" fmla="*/ 0 h 385"/>
                  <a:gd name="T119" fmla="*/ 521 w 521"/>
                  <a:gd name="T120" fmla="*/ 385 h 38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1" h="385">
                    <a:moveTo>
                      <a:pt x="260" y="48"/>
                    </a:moveTo>
                    <a:lnTo>
                      <a:pt x="277" y="80"/>
                    </a:lnTo>
                    <a:lnTo>
                      <a:pt x="234" y="120"/>
                    </a:lnTo>
                    <a:lnTo>
                      <a:pt x="199" y="168"/>
                    </a:lnTo>
                    <a:lnTo>
                      <a:pt x="139" y="160"/>
                    </a:lnTo>
                    <a:lnTo>
                      <a:pt x="104" y="144"/>
                    </a:lnTo>
                    <a:lnTo>
                      <a:pt x="78" y="136"/>
                    </a:lnTo>
                    <a:lnTo>
                      <a:pt x="52" y="136"/>
                    </a:lnTo>
                    <a:lnTo>
                      <a:pt x="0" y="168"/>
                    </a:lnTo>
                    <a:lnTo>
                      <a:pt x="17" y="184"/>
                    </a:lnTo>
                    <a:lnTo>
                      <a:pt x="43" y="200"/>
                    </a:lnTo>
                    <a:lnTo>
                      <a:pt x="78" y="208"/>
                    </a:lnTo>
                    <a:lnTo>
                      <a:pt x="104" y="224"/>
                    </a:lnTo>
                    <a:lnTo>
                      <a:pt x="95" y="264"/>
                    </a:lnTo>
                    <a:lnTo>
                      <a:pt x="95" y="288"/>
                    </a:lnTo>
                    <a:lnTo>
                      <a:pt x="173" y="296"/>
                    </a:lnTo>
                    <a:lnTo>
                      <a:pt x="191" y="280"/>
                    </a:lnTo>
                    <a:lnTo>
                      <a:pt x="199" y="296"/>
                    </a:lnTo>
                    <a:lnTo>
                      <a:pt x="208" y="328"/>
                    </a:lnTo>
                    <a:lnTo>
                      <a:pt x="225" y="336"/>
                    </a:lnTo>
                    <a:lnTo>
                      <a:pt x="260" y="336"/>
                    </a:lnTo>
                    <a:lnTo>
                      <a:pt x="295" y="368"/>
                    </a:lnTo>
                    <a:lnTo>
                      <a:pt x="364" y="344"/>
                    </a:lnTo>
                    <a:lnTo>
                      <a:pt x="381" y="360"/>
                    </a:lnTo>
                    <a:lnTo>
                      <a:pt x="416" y="384"/>
                    </a:lnTo>
                    <a:lnTo>
                      <a:pt x="485" y="360"/>
                    </a:lnTo>
                    <a:lnTo>
                      <a:pt x="503" y="296"/>
                    </a:lnTo>
                    <a:lnTo>
                      <a:pt x="442" y="232"/>
                    </a:lnTo>
                    <a:lnTo>
                      <a:pt x="477" y="216"/>
                    </a:lnTo>
                    <a:lnTo>
                      <a:pt x="520" y="152"/>
                    </a:lnTo>
                    <a:lnTo>
                      <a:pt x="494" y="112"/>
                    </a:lnTo>
                    <a:lnTo>
                      <a:pt x="503" y="64"/>
                    </a:lnTo>
                    <a:lnTo>
                      <a:pt x="485" y="32"/>
                    </a:lnTo>
                    <a:lnTo>
                      <a:pt x="503" y="8"/>
                    </a:lnTo>
                    <a:lnTo>
                      <a:pt x="477" y="0"/>
                    </a:lnTo>
                    <a:lnTo>
                      <a:pt x="459" y="8"/>
                    </a:lnTo>
                    <a:lnTo>
                      <a:pt x="364" y="0"/>
                    </a:lnTo>
                    <a:lnTo>
                      <a:pt x="277" y="24"/>
                    </a:lnTo>
                    <a:lnTo>
                      <a:pt x="260" y="48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28" name="Freeform 96"/>
              <p:cNvSpPr>
                <a:spLocks/>
              </p:cNvSpPr>
              <p:nvPr/>
            </p:nvSpPr>
            <p:spPr bwMode="auto">
              <a:xfrm>
                <a:off x="3492" y="1451"/>
                <a:ext cx="885" cy="1033"/>
              </a:xfrm>
              <a:custGeom>
                <a:avLst/>
                <a:gdLst>
                  <a:gd name="T0" fmla="*/ 2147483647 w 677"/>
                  <a:gd name="T1" fmla="*/ 2147483647 h 785"/>
                  <a:gd name="T2" fmla="*/ 2147483647 w 677"/>
                  <a:gd name="T3" fmla="*/ 2147483647 h 785"/>
                  <a:gd name="T4" fmla="*/ 2147483647 w 677"/>
                  <a:gd name="T5" fmla="*/ 0 h 785"/>
                  <a:gd name="T6" fmla="*/ 2147483647 w 677"/>
                  <a:gd name="T7" fmla="*/ 2147483647 h 785"/>
                  <a:gd name="T8" fmla="*/ 2147483647 w 677"/>
                  <a:gd name="T9" fmla="*/ 2147483647 h 785"/>
                  <a:gd name="T10" fmla="*/ 2147483647 w 677"/>
                  <a:gd name="T11" fmla="*/ 2147483647 h 785"/>
                  <a:gd name="T12" fmla="*/ 2147483647 w 677"/>
                  <a:gd name="T13" fmla="*/ 2147483647 h 785"/>
                  <a:gd name="T14" fmla="*/ 2147483647 w 677"/>
                  <a:gd name="T15" fmla="*/ 2147483647 h 785"/>
                  <a:gd name="T16" fmla="*/ 2147483647 w 677"/>
                  <a:gd name="T17" fmla="*/ 2147483647 h 785"/>
                  <a:gd name="T18" fmla="*/ 2147483647 w 677"/>
                  <a:gd name="T19" fmla="*/ 2147483647 h 785"/>
                  <a:gd name="T20" fmla="*/ 2147483647 w 677"/>
                  <a:gd name="T21" fmla="*/ 2147483647 h 785"/>
                  <a:gd name="T22" fmla="*/ 2147483647 w 677"/>
                  <a:gd name="T23" fmla="*/ 2147483647 h 785"/>
                  <a:gd name="T24" fmla="*/ 2147483647 w 677"/>
                  <a:gd name="T25" fmla="*/ 2147483647 h 785"/>
                  <a:gd name="T26" fmla="*/ 2147483647 w 677"/>
                  <a:gd name="T27" fmla="*/ 2147483647 h 785"/>
                  <a:gd name="T28" fmla="*/ 2147483647 w 677"/>
                  <a:gd name="T29" fmla="*/ 2147483647 h 785"/>
                  <a:gd name="T30" fmla="*/ 2147483647 w 677"/>
                  <a:gd name="T31" fmla="*/ 2147483647 h 785"/>
                  <a:gd name="T32" fmla="*/ 2147483647 w 677"/>
                  <a:gd name="T33" fmla="*/ 2147483647 h 785"/>
                  <a:gd name="T34" fmla="*/ 2147483647 w 677"/>
                  <a:gd name="T35" fmla="*/ 2147483647 h 785"/>
                  <a:gd name="T36" fmla="*/ 2147483647 w 677"/>
                  <a:gd name="T37" fmla="*/ 2147483647 h 785"/>
                  <a:gd name="T38" fmla="*/ 0 w 677"/>
                  <a:gd name="T39" fmla="*/ 2147483647 h 785"/>
                  <a:gd name="T40" fmla="*/ 2147483647 w 677"/>
                  <a:gd name="T41" fmla="*/ 2147483647 h 785"/>
                  <a:gd name="T42" fmla="*/ 2147483647 w 677"/>
                  <a:gd name="T43" fmla="*/ 2147483647 h 785"/>
                  <a:gd name="T44" fmla="*/ 2147483647 w 677"/>
                  <a:gd name="T45" fmla="*/ 2147483647 h 785"/>
                  <a:gd name="T46" fmla="*/ 2147483647 w 677"/>
                  <a:gd name="T47" fmla="*/ 2147483647 h 785"/>
                  <a:gd name="T48" fmla="*/ 2147483647 w 677"/>
                  <a:gd name="T49" fmla="*/ 2147483647 h 785"/>
                  <a:gd name="T50" fmla="*/ 2147483647 w 677"/>
                  <a:gd name="T51" fmla="*/ 2147483647 h 785"/>
                  <a:gd name="T52" fmla="*/ 2147483647 w 677"/>
                  <a:gd name="T53" fmla="*/ 2147483647 h 785"/>
                  <a:gd name="T54" fmla="*/ 2147483647 w 677"/>
                  <a:gd name="T55" fmla="*/ 2147483647 h 785"/>
                  <a:gd name="T56" fmla="*/ 2147483647 w 677"/>
                  <a:gd name="T57" fmla="*/ 2147483647 h 785"/>
                  <a:gd name="T58" fmla="*/ 2147483647 w 677"/>
                  <a:gd name="T59" fmla="*/ 2147483647 h 785"/>
                  <a:gd name="T60" fmla="*/ 2147483647 w 677"/>
                  <a:gd name="T61" fmla="*/ 2147483647 h 785"/>
                  <a:gd name="T62" fmla="*/ 2147483647 w 677"/>
                  <a:gd name="T63" fmla="*/ 2147483647 h 785"/>
                  <a:gd name="T64" fmla="*/ 2147483647 w 677"/>
                  <a:gd name="T65" fmla="*/ 2147483647 h 785"/>
                  <a:gd name="T66" fmla="*/ 2147483647 w 677"/>
                  <a:gd name="T67" fmla="*/ 2147483647 h 785"/>
                  <a:gd name="T68" fmla="*/ 2147483647 w 677"/>
                  <a:gd name="T69" fmla="*/ 2147483647 h 785"/>
                  <a:gd name="T70" fmla="*/ 2147483647 w 677"/>
                  <a:gd name="T71" fmla="*/ 2147483647 h 785"/>
                  <a:gd name="T72" fmla="*/ 2147483647 w 677"/>
                  <a:gd name="T73" fmla="*/ 2147483647 h 785"/>
                  <a:gd name="T74" fmla="*/ 2147483647 w 677"/>
                  <a:gd name="T75" fmla="*/ 2147483647 h 785"/>
                  <a:gd name="T76" fmla="*/ 2147483647 w 677"/>
                  <a:gd name="T77" fmla="*/ 2147483647 h 785"/>
                  <a:gd name="T78" fmla="*/ 2147483647 w 677"/>
                  <a:gd name="T79" fmla="*/ 2147483647 h 785"/>
                  <a:gd name="T80" fmla="*/ 2147483647 w 677"/>
                  <a:gd name="T81" fmla="*/ 2147483647 h 785"/>
                  <a:gd name="T82" fmla="*/ 2147483647 w 677"/>
                  <a:gd name="T83" fmla="*/ 2147483647 h 785"/>
                  <a:gd name="T84" fmla="*/ 2147483647 w 677"/>
                  <a:gd name="T85" fmla="*/ 2147483647 h 785"/>
                  <a:gd name="T86" fmla="*/ 2147483647 w 677"/>
                  <a:gd name="T87" fmla="*/ 2147483647 h 785"/>
                  <a:gd name="T88" fmla="*/ 2147483647 w 677"/>
                  <a:gd name="T89" fmla="*/ 2147483647 h 785"/>
                  <a:gd name="T90" fmla="*/ 2147483647 w 677"/>
                  <a:gd name="T91" fmla="*/ 2147483647 h 785"/>
                  <a:gd name="T92" fmla="*/ 2147483647 w 677"/>
                  <a:gd name="T93" fmla="*/ 2147483647 h 785"/>
                  <a:gd name="T94" fmla="*/ 2147483647 w 677"/>
                  <a:gd name="T95" fmla="*/ 2147483647 h 785"/>
                  <a:gd name="T96" fmla="*/ 2147483647 w 677"/>
                  <a:gd name="T97" fmla="*/ 2147483647 h 785"/>
                  <a:gd name="T98" fmla="*/ 2147483647 w 677"/>
                  <a:gd name="T99" fmla="*/ 2147483647 h 78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77"/>
                  <a:gd name="T151" fmla="*/ 0 h 785"/>
                  <a:gd name="T152" fmla="*/ 677 w 677"/>
                  <a:gd name="T153" fmla="*/ 785 h 78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77" h="785">
                    <a:moveTo>
                      <a:pt x="459" y="48"/>
                    </a:moveTo>
                    <a:lnTo>
                      <a:pt x="425" y="48"/>
                    </a:lnTo>
                    <a:lnTo>
                      <a:pt x="381" y="0"/>
                    </a:lnTo>
                    <a:lnTo>
                      <a:pt x="364" y="16"/>
                    </a:lnTo>
                    <a:lnTo>
                      <a:pt x="390" y="40"/>
                    </a:lnTo>
                    <a:lnTo>
                      <a:pt x="355" y="72"/>
                    </a:lnTo>
                    <a:lnTo>
                      <a:pt x="312" y="32"/>
                    </a:lnTo>
                    <a:lnTo>
                      <a:pt x="286" y="24"/>
                    </a:lnTo>
                    <a:lnTo>
                      <a:pt x="243" y="56"/>
                    </a:lnTo>
                    <a:lnTo>
                      <a:pt x="199" y="40"/>
                    </a:lnTo>
                    <a:lnTo>
                      <a:pt x="173" y="64"/>
                    </a:lnTo>
                    <a:lnTo>
                      <a:pt x="217" y="112"/>
                    </a:lnTo>
                    <a:lnTo>
                      <a:pt x="182" y="128"/>
                    </a:lnTo>
                    <a:lnTo>
                      <a:pt x="147" y="144"/>
                    </a:lnTo>
                    <a:lnTo>
                      <a:pt x="121" y="192"/>
                    </a:lnTo>
                    <a:lnTo>
                      <a:pt x="139" y="240"/>
                    </a:lnTo>
                    <a:lnTo>
                      <a:pt x="130" y="280"/>
                    </a:lnTo>
                    <a:lnTo>
                      <a:pt x="104" y="320"/>
                    </a:lnTo>
                    <a:lnTo>
                      <a:pt x="52" y="328"/>
                    </a:lnTo>
                    <a:lnTo>
                      <a:pt x="0" y="368"/>
                    </a:lnTo>
                    <a:lnTo>
                      <a:pt x="95" y="376"/>
                    </a:lnTo>
                    <a:lnTo>
                      <a:pt x="113" y="368"/>
                    </a:lnTo>
                    <a:lnTo>
                      <a:pt x="139" y="376"/>
                    </a:lnTo>
                    <a:lnTo>
                      <a:pt x="121" y="400"/>
                    </a:lnTo>
                    <a:lnTo>
                      <a:pt x="139" y="432"/>
                    </a:lnTo>
                    <a:lnTo>
                      <a:pt x="139" y="440"/>
                    </a:lnTo>
                    <a:lnTo>
                      <a:pt x="217" y="472"/>
                    </a:lnTo>
                    <a:lnTo>
                      <a:pt x="312" y="496"/>
                    </a:lnTo>
                    <a:lnTo>
                      <a:pt x="329" y="504"/>
                    </a:lnTo>
                    <a:lnTo>
                      <a:pt x="355" y="544"/>
                    </a:lnTo>
                    <a:lnTo>
                      <a:pt x="303" y="592"/>
                    </a:lnTo>
                    <a:lnTo>
                      <a:pt x="329" y="624"/>
                    </a:lnTo>
                    <a:lnTo>
                      <a:pt x="364" y="608"/>
                    </a:lnTo>
                    <a:lnTo>
                      <a:pt x="390" y="632"/>
                    </a:lnTo>
                    <a:lnTo>
                      <a:pt x="390" y="736"/>
                    </a:lnTo>
                    <a:lnTo>
                      <a:pt x="572" y="784"/>
                    </a:lnTo>
                    <a:lnTo>
                      <a:pt x="598" y="712"/>
                    </a:lnTo>
                    <a:lnTo>
                      <a:pt x="633" y="648"/>
                    </a:lnTo>
                    <a:lnTo>
                      <a:pt x="598" y="576"/>
                    </a:lnTo>
                    <a:lnTo>
                      <a:pt x="563" y="560"/>
                    </a:lnTo>
                    <a:lnTo>
                      <a:pt x="598" y="520"/>
                    </a:lnTo>
                    <a:lnTo>
                      <a:pt x="555" y="376"/>
                    </a:lnTo>
                    <a:lnTo>
                      <a:pt x="598" y="280"/>
                    </a:lnTo>
                    <a:lnTo>
                      <a:pt x="615" y="200"/>
                    </a:lnTo>
                    <a:lnTo>
                      <a:pt x="676" y="152"/>
                    </a:lnTo>
                    <a:lnTo>
                      <a:pt x="659" y="96"/>
                    </a:lnTo>
                    <a:lnTo>
                      <a:pt x="624" y="72"/>
                    </a:lnTo>
                    <a:lnTo>
                      <a:pt x="598" y="48"/>
                    </a:lnTo>
                    <a:lnTo>
                      <a:pt x="494" y="8"/>
                    </a:lnTo>
                    <a:lnTo>
                      <a:pt x="459" y="48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29" name="Freeform 97"/>
              <p:cNvSpPr>
                <a:spLocks/>
              </p:cNvSpPr>
              <p:nvPr/>
            </p:nvSpPr>
            <p:spPr bwMode="auto">
              <a:xfrm>
                <a:off x="3050" y="1936"/>
                <a:ext cx="329" cy="222"/>
              </a:xfrm>
              <a:custGeom>
                <a:avLst/>
                <a:gdLst>
                  <a:gd name="T0" fmla="*/ 2147483647 w 252"/>
                  <a:gd name="T1" fmla="*/ 2147483647 h 169"/>
                  <a:gd name="T2" fmla="*/ 0 w 252"/>
                  <a:gd name="T3" fmla="*/ 2147483647 h 169"/>
                  <a:gd name="T4" fmla="*/ 0 w 252"/>
                  <a:gd name="T5" fmla="*/ 0 h 169"/>
                  <a:gd name="T6" fmla="*/ 2147483647 w 252"/>
                  <a:gd name="T7" fmla="*/ 2147483647 h 169"/>
                  <a:gd name="T8" fmla="*/ 2147483647 w 252"/>
                  <a:gd name="T9" fmla="*/ 2147483647 h 169"/>
                  <a:gd name="T10" fmla="*/ 2147483647 w 252"/>
                  <a:gd name="T11" fmla="*/ 0 h 169"/>
                  <a:gd name="T12" fmla="*/ 2147483647 w 252"/>
                  <a:gd name="T13" fmla="*/ 2147483647 h 169"/>
                  <a:gd name="T14" fmla="*/ 2147483647 w 252"/>
                  <a:gd name="T15" fmla="*/ 2147483647 h 169"/>
                  <a:gd name="T16" fmla="*/ 2147483647 w 252"/>
                  <a:gd name="T17" fmla="*/ 2147483647 h 169"/>
                  <a:gd name="T18" fmla="*/ 2147483647 w 252"/>
                  <a:gd name="T19" fmla="*/ 2147483647 h 169"/>
                  <a:gd name="T20" fmla="*/ 2147483647 w 252"/>
                  <a:gd name="T21" fmla="*/ 2147483647 h 169"/>
                  <a:gd name="T22" fmla="*/ 2147483647 w 252"/>
                  <a:gd name="T23" fmla="*/ 2147483647 h 169"/>
                  <a:gd name="T24" fmla="*/ 2147483647 w 252"/>
                  <a:gd name="T25" fmla="*/ 2147483647 h 169"/>
                  <a:gd name="T26" fmla="*/ 2147483647 w 252"/>
                  <a:gd name="T27" fmla="*/ 2147483647 h 169"/>
                  <a:gd name="T28" fmla="*/ 2147483647 w 252"/>
                  <a:gd name="T29" fmla="*/ 2147483647 h 169"/>
                  <a:gd name="T30" fmla="*/ 2147483647 w 252"/>
                  <a:gd name="T31" fmla="*/ 2147483647 h 169"/>
                  <a:gd name="T32" fmla="*/ 2147483647 w 252"/>
                  <a:gd name="T33" fmla="*/ 2147483647 h 1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2"/>
                  <a:gd name="T52" fmla="*/ 0 h 169"/>
                  <a:gd name="T53" fmla="*/ 252 w 252"/>
                  <a:gd name="T54" fmla="*/ 169 h 1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2" h="169">
                    <a:moveTo>
                      <a:pt x="26" y="136"/>
                    </a:moveTo>
                    <a:lnTo>
                      <a:pt x="0" y="104"/>
                    </a:lnTo>
                    <a:lnTo>
                      <a:pt x="0" y="0"/>
                    </a:lnTo>
                    <a:lnTo>
                      <a:pt x="35" y="8"/>
                    </a:lnTo>
                    <a:lnTo>
                      <a:pt x="69" y="24"/>
                    </a:lnTo>
                    <a:lnTo>
                      <a:pt x="113" y="0"/>
                    </a:lnTo>
                    <a:lnTo>
                      <a:pt x="156" y="32"/>
                    </a:lnTo>
                    <a:lnTo>
                      <a:pt x="173" y="56"/>
                    </a:lnTo>
                    <a:lnTo>
                      <a:pt x="190" y="80"/>
                    </a:lnTo>
                    <a:lnTo>
                      <a:pt x="234" y="48"/>
                    </a:lnTo>
                    <a:lnTo>
                      <a:pt x="251" y="80"/>
                    </a:lnTo>
                    <a:lnTo>
                      <a:pt x="208" y="120"/>
                    </a:lnTo>
                    <a:lnTo>
                      <a:pt x="173" y="168"/>
                    </a:lnTo>
                    <a:lnTo>
                      <a:pt x="113" y="160"/>
                    </a:lnTo>
                    <a:lnTo>
                      <a:pt x="78" y="144"/>
                    </a:lnTo>
                    <a:lnTo>
                      <a:pt x="52" y="136"/>
                    </a:lnTo>
                    <a:lnTo>
                      <a:pt x="26" y="136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30" name="Freeform 98"/>
              <p:cNvSpPr>
                <a:spLocks/>
              </p:cNvSpPr>
              <p:nvPr/>
            </p:nvSpPr>
            <p:spPr bwMode="auto">
              <a:xfrm>
                <a:off x="2652" y="2346"/>
                <a:ext cx="365" cy="328"/>
              </a:xfrm>
              <a:custGeom>
                <a:avLst/>
                <a:gdLst>
                  <a:gd name="T0" fmla="*/ 2147483647 w 279"/>
                  <a:gd name="T1" fmla="*/ 2147483647 h 249"/>
                  <a:gd name="T2" fmla="*/ 2147483647 w 279"/>
                  <a:gd name="T3" fmla="*/ 2147483647 h 249"/>
                  <a:gd name="T4" fmla="*/ 2147483647 w 279"/>
                  <a:gd name="T5" fmla="*/ 2147483647 h 249"/>
                  <a:gd name="T6" fmla="*/ 2147483647 w 279"/>
                  <a:gd name="T7" fmla="*/ 2147483647 h 249"/>
                  <a:gd name="T8" fmla="*/ 2147483647 w 279"/>
                  <a:gd name="T9" fmla="*/ 2147483647 h 249"/>
                  <a:gd name="T10" fmla="*/ 2147483647 w 279"/>
                  <a:gd name="T11" fmla="*/ 2147483647 h 249"/>
                  <a:gd name="T12" fmla="*/ 2147483647 w 279"/>
                  <a:gd name="T13" fmla="*/ 2147483647 h 249"/>
                  <a:gd name="T14" fmla="*/ 2147483647 w 279"/>
                  <a:gd name="T15" fmla="*/ 2147483647 h 249"/>
                  <a:gd name="T16" fmla="*/ 2147483647 w 279"/>
                  <a:gd name="T17" fmla="*/ 2147483647 h 249"/>
                  <a:gd name="T18" fmla="*/ 2147483647 w 279"/>
                  <a:gd name="T19" fmla="*/ 2147483647 h 249"/>
                  <a:gd name="T20" fmla="*/ 2147483647 w 279"/>
                  <a:gd name="T21" fmla="*/ 2147483647 h 249"/>
                  <a:gd name="T22" fmla="*/ 2147483647 w 279"/>
                  <a:gd name="T23" fmla="*/ 2147483647 h 249"/>
                  <a:gd name="T24" fmla="*/ 2147483647 w 279"/>
                  <a:gd name="T25" fmla="*/ 2147483647 h 249"/>
                  <a:gd name="T26" fmla="*/ 2147483647 w 279"/>
                  <a:gd name="T27" fmla="*/ 2147483647 h 249"/>
                  <a:gd name="T28" fmla="*/ 2147483647 w 279"/>
                  <a:gd name="T29" fmla="*/ 0 h 249"/>
                  <a:gd name="T30" fmla="*/ 2147483647 w 279"/>
                  <a:gd name="T31" fmla="*/ 0 h 249"/>
                  <a:gd name="T32" fmla="*/ 2147483647 w 279"/>
                  <a:gd name="T33" fmla="*/ 2147483647 h 249"/>
                  <a:gd name="T34" fmla="*/ 2147483647 w 279"/>
                  <a:gd name="T35" fmla="*/ 2147483647 h 249"/>
                  <a:gd name="T36" fmla="*/ 2147483647 w 279"/>
                  <a:gd name="T37" fmla="*/ 2147483647 h 249"/>
                  <a:gd name="T38" fmla="*/ 2147483647 w 279"/>
                  <a:gd name="T39" fmla="*/ 2147483647 h 249"/>
                  <a:gd name="T40" fmla="*/ 2147483647 w 279"/>
                  <a:gd name="T41" fmla="*/ 2147483647 h 249"/>
                  <a:gd name="T42" fmla="*/ 2147483647 w 279"/>
                  <a:gd name="T43" fmla="*/ 2147483647 h 249"/>
                  <a:gd name="T44" fmla="*/ 0 w 279"/>
                  <a:gd name="T45" fmla="*/ 2147483647 h 249"/>
                  <a:gd name="T46" fmla="*/ 0 w 279"/>
                  <a:gd name="T47" fmla="*/ 2147483647 h 249"/>
                  <a:gd name="T48" fmla="*/ 2147483647 w 279"/>
                  <a:gd name="T49" fmla="*/ 2147483647 h 2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9"/>
                  <a:gd name="T76" fmla="*/ 0 h 249"/>
                  <a:gd name="T77" fmla="*/ 279 w 279"/>
                  <a:gd name="T78" fmla="*/ 249 h 2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9" h="249">
                    <a:moveTo>
                      <a:pt x="78" y="241"/>
                    </a:moveTo>
                    <a:lnTo>
                      <a:pt x="96" y="233"/>
                    </a:lnTo>
                    <a:lnTo>
                      <a:pt x="156" y="219"/>
                    </a:lnTo>
                    <a:lnTo>
                      <a:pt x="182" y="248"/>
                    </a:lnTo>
                    <a:lnTo>
                      <a:pt x="217" y="241"/>
                    </a:lnTo>
                    <a:lnTo>
                      <a:pt x="278" y="212"/>
                    </a:lnTo>
                    <a:lnTo>
                      <a:pt x="278" y="190"/>
                    </a:lnTo>
                    <a:lnTo>
                      <a:pt x="226" y="168"/>
                    </a:lnTo>
                    <a:lnTo>
                      <a:pt x="235" y="131"/>
                    </a:lnTo>
                    <a:lnTo>
                      <a:pt x="243" y="66"/>
                    </a:lnTo>
                    <a:lnTo>
                      <a:pt x="235" y="51"/>
                    </a:lnTo>
                    <a:lnTo>
                      <a:pt x="182" y="44"/>
                    </a:lnTo>
                    <a:lnTo>
                      <a:pt x="200" y="22"/>
                    </a:lnTo>
                    <a:lnTo>
                      <a:pt x="182" y="7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78" y="7"/>
                    </a:lnTo>
                    <a:lnTo>
                      <a:pt x="87" y="22"/>
                    </a:lnTo>
                    <a:lnTo>
                      <a:pt x="52" y="66"/>
                    </a:lnTo>
                    <a:lnTo>
                      <a:pt x="43" y="66"/>
                    </a:lnTo>
                    <a:lnTo>
                      <a:pt x="35" y="51"/>
                    </a:lnTo>
                    <a:lnTo>
                      <a:pt x="9" y="58"/>
                    </a:lnTo>
                    <a:lnTo>
                      <a:pt x="0" y="109"/>
                    </a:lnTo>
                    <a:lnTo>
                      <a:pt x="0" y="212"/>
                    </a:lnTo>
                    <a:lnTo>
                      <a:pt x="78" y="241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31" name="Freeform 99"/>
              <p:cNvSpPr>
                <a:spLocks/>
              </p:cNvSpPr>
              <p:nvPr/>
            </p:nvSpPr>
            <p:spPr bwMode="auto">
              <a:xfrm>
                <a:off x="2822" y="2188"/>
                <a:ext cx="433" cy="475"/>
              </a:xfrm>
              <a:custGeom>
                <a:avLst/>
                <a:gdLst>
                  <a:gd name="T0" fmla="*/ 2147483647 w 331"/>
                  <a:gd name="T1" fmla="*/ 0 h 361"/>
                  <a:gd name="T2" fmla="*/ 2147483647 w 331"/>
                  <a:gd name="T3" fmla="*/ 2147483647 h 361"/>
                  <a:gd name="T4" fmla="*/ 2147483647 w 331"/>
                  <a:gd name="T5" fmla="*/ 2147483647 h 361"/>
                  <a:gd name="T6" fmla="*/ 2147483647 w 331"/>
                  <a:gd name="T7" fmla="*/ 2147483647 h 361"/>
                  <a:gd name="T8" fmla="*/ 2147483647 w 331"/>
                  <a:gd name="T9" fmla="*/ 2147483647 h 361"/>
                  <a:gd name="T10" fmla="*/ 2147483647 w 331"/>
                  <a:gd name="T11" fmla="*/ 2147483647 h 361"/>
                  <a:gd name="T12" fmla="*/ 2147483647 w 331"/>
                  <a:gd name="T13" fmla="*/ 2147483647 h 361"/>
                  <a:gd name="T14" fmla="*/ 2147483647 w 331"/>
                  <a:gd name="T15" fmla="*/ 2147483647 h 361"/>
                  <a:gd name="T16" fmla="*/ 2147483647 w 331"/>
                  <a:gd name="T17" fmla="*/ 2147483647 h 361"/>
                  <a:gd name="T18" fmla="*/ 2147483647 w 331"/>
                  <a:gd name="T19" fmla="*/ 2147483647 h 361"/>
                  <a:gd name="T20" fmla="*/ 2147483647 w 331"/>
                  <a:gd name="T21" fmla="*/ 2147483647 h 361"/>
                  <a:gd name="T22" fmla="*/ 2147483647 w 331"/>
                  <a:gd name="T23" fmla="*/ 2147483647 h 361"/>
                  <a:gd name="T24" fmla="*/ 2147483647 w 331"/>
                  <a:gd name="T25" fmla="*/ 2147483647 h 361"/>
                  <a:gd name="T26" fmla="*/ 2147483647 w 331"/>
                  <a:gd name="T27" fmla="*/ 2147483647 h 361"/>
                  <a:gd name="T28" fmla="*/ 2147483647 w 331"/>
                  <a:gd name="T29" fmla="*/ 2147483647 h 361"/>
                  <a:gd name="T30" fmla="*/ 2147483647 w 331"/>
                  <a:gd name="T31" fmla="*/ 2147483647 h 361"/>
                  <a:gd name="T32" fmla="*/ 2147483647 w 331"/>
                  <a:gd name="T33" fmla="*/ 2147483647 h 361"/>
                  <a:gd name="T34" fmla="*/ 2147483647 w 331"/>
                  <a:gd name="T35" fmla="*/ 2147483647 h 361"/>
                  <a:gd name="T36" fmla="*/ 2147483647 w 331"/>
                  <a:gd name="T37" fmla="*/ 2147483647 h 361"/>
                  <a:gd name="T38" fmla="*/ 2147483647 w 331"/>
                  <a:gd name="T39" fmla="*/ 2147483647 h 361"/>
                  <a:gd name="T40" fmla="*/ 2147483647 w 331"/>
                  <a:gd name="T41" fmla="*/ 2147483647 h 361"/>
                  <a:gd name="T42" fmla="*/ 2147483647 w 331"/>
                  <a:gd name="T43" fmla="*/ 2147483647 h 361"/>
                  <a:gd name="T44" fmla="*/ 2147483647 w 331"/>
                  <a:gd name="T45" fmla="*/ 2147483647 h 361"/>
                  <a:gd name="T46" fmla="*/ 2147483647 w 331"/>
                  <a:gd name="T47" fmla="*/ 2147483647 h 361"/>
                  <a:gd name="T48" fmla="*/ 2147483647 w 331"/>
                  <a:gd name="T49" fmla="*/ 2147483647 h 361"/>
                  <a:gd name="T50" fmla="*/ 2147483647 w 331"/>
                  <a:gd name="T51" fmla="*/ 2147483647 h 361"/>
                  <a:gd name="T52" fmla="*/ 0 w 331"/>
                  <a:gd name="T53" fmla="*/ 2147483647 h 361"/>
                  <a:gd name="T54" fmla="*/ 2147483647 w 331"/>
                  <a:gd name="T55" fmla="*/ 2147483647 h 361"/>
                  <a:gd name="T56" fmla="*/ 2147483647 w 331"/>
                  <a:gd name="T57" fmla="*/ 2147483647 h 361"/>
                  <a:gd name="T58" fmla="*/ 2147483647 w 331"/>
                  <a:gd name="T59" fmla="*/ 2147483647 h 361"/>
                  <a:gd name="T60" fmla="*/ 2147483647 w 331"/>
                  <a:gd name="T61" fmla="*/ 0 h 3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31"/>
                  <a:gd name="T94" fmla="*/ 0 h 361"/>
                  <a:gd name="T95" fmla="*/ 331 w 331"/>
                  <a:gd name="T96" fmla="*/ 361 h 36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31" h="361">
                    <a:moveTo>
                      <a:pt x="165" y="0"/>
                    </a:moveTo>
                    <a:lnTo>
                      <a:pt x="226" y="16"/>
                    </a:lnTo>
                    <a:lnTo>
                      <a:pt x="252" y="32"/>
                    </a:lnTo>
                    <a:lnTo>
                      <a:pt x="243" y="72"/>
                    </a:lnTo>
                    <a:lnTo>
                      <a:pt x="243" y="96"/>
                    </a:lnTo>
                    <a:lnTo>
                      <a:pt x="330" y="104"/>
                    </a:lnTo>
                    <a:lnTo>
                      <a:pt x="304" y="144"/>
                    </a:lnTo>
                    <a:lnTo>
                      <a:pt x="252" y="200"/>
                    </a:lnTo>
                    <a:lnTo>
                      <a:pt x="217" y="240"/>
                    </a:lnTo>
                    <a:lnTo>
                      <a:pt x="243" y="248"/>
                    </a:lnTo>
                    <a:lnTo>
                      <a:pt x="269" y="264"/>
                    </a:lnTo>
                    <a:lnTo>
                      <a:pt x="252" y="280"/>
                    </a:lnTo>
                    <a:lnTo>
                      <a:pt x="208" y="288"/>
                    </a:lnTo>
                    <a:lnTo>
                      <a:pt x="191" y="272"/>
                    </a:lnTo>
                    <a:lnTo>
                      <a:pt x="156" y="296"/>
                    </a:lnTo>
                    <a:lnTo>
                      <a:pt x="191" y="336"/>
                    </a:lnTo>
                    <a:lnTo>
                      <a:pt x="182" y="360"/>
                    </a:lnTo>
                    <a:lnTo>
                      <a:pt x="148" y="352"/>
                    </a:lnTo>
                    <a:lnTo>
                      <a:pt x="148" y="328"/>
                    </a:lnTo>
                    <a:lnTo>
                      <a:pt x="96" y="304"/>
                    </a:lnTo>
                    <a:lnTo>
                      <a:pt x="104" y="264"/>
                    </a:lnTo>
                    <a:lnTo>
                      <a:pt x="113" y="192"/>
                    </a:lnTo>
                    <a:lnTo>
                      <a:pt x="104" y="176"/>
                    </a:lnTo>
                    <a:lnTo>
                      <a:pt x="52" y="168"/>
                    </a:lnTo>
                    <a:lnTo>
                      <a:pt x="69" y="144"/>
                    </a:lnTo>
                    <a:lnTo>
                      <a:pt x="52" y="128"/>
                    </a:lnTo>
                    <a:lnTo>
                      <a:pt x="0" y="120"/>
                    </a:lnTo>
                    <a:lnTo>
                      <a:pt x="9" y="96"/>
                    </a:lnTo>
                    <a:lnTo>
                      <a:pt x="78" y="88"/>
                    </a:lnTo>
                    <a:lnTo>
                      <a:pt x="139" y="24"/>
                    </a:lnTo>
                    <a:lnTo>
                      <a:pt x="165" y="0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32" name="Freeform 100"/>
              <p:cNvSpPr>
                <a:spLocks/>
              </p:cNvSpPr>
              <p:nvPr/>
            </p:nvSpPr>
            <p:spPr bwMode="auto">
              <a:xfrm>
                <a:off x="793" y="2041"/>
                <a:ext cx="762" cy="496"/>
              </a:xfrm>
              <a:custGeom>
                <a:avLst/>
                <a:gdLst>
                  <a:gd name="T0" fmla="*/ 2147483647 w 582"/>
                  <a:gd name="T1" fmla="*/ 2147483647 h 377"/>
                  <a:gd name="T2" fmla="*/ 2147483647 w 582"/>
                  <a:gd name="T3" fmla="*/ 2147483647 h 377"/>
                  <a:gd name="T4" fmla="*/ 2147483647 w 582"/>
                  <a:gd name="T5" fmla="*/ 2147483647 h 377"/>
                  <a:gd name="T6" fmla="*/ 2147483647 w 582"/>
                  <a:gd name="T7" fmla="*/ 2147483647 h 377"/>
                  <a:gd name="T8" fmla="*/ 2147483647 w 582"/>
                  <a:gd name="T9" fmla="*/ 2147483647 h 377"/>
                  <a:gd name="T10" fmla="*/ 2147483647 w 582"/>
                  <a:gd name="T11" fmla="*/ 2147483647 h 377"/>
                  <a:gd name="T12" fmla="*/ 2147483647 w 582"/>
                  <a:gd name="T13" fmla="*/ 2147483647 h 377"/>
                  <a:gd name="T14" fmla="*/ 0 w 582"/>
                  <a:gd name="T15" fmla="*/ 2147483647 h 377"/>
                  <a:gd name="T16" fmla="*/ 2147483647 w 582"/>
                  <a:gd name="T17" fmla="*/ 2147483647 h 377"/>
                  <a:gd name="T18" fmla="*/ 2147483647 w 582"/>
                  <a:gd name="T19" fmla="*/ 2147483647 h 377"/>
                  <a:gd name="T20" fmla="*/ 2147483647 w 582"/>
                  <a:gd name="T21" fmla="*/ 2147483647 h 377"/>
                  <a:gd name="T22" fmla="*/ 2147483647 w 582"/>
                  <a:gd name="T23" fmla="*/ 2147483647 h 377"/>
                  <a:gd name="T24" fmla="*/ 2147483647 w 582"/>
                  <a:gd name="T25" fmla="*/ 2147483647 h 377"/>
                  <a:gd name="T26" fmla="*/ 2147483647 w 582"/>
                  <a:gd name="T27" fmla="*/ 0 h 377"/>
                  <a:gd name="T28" fmla="*/ 2147483647 w 582"/>
                  <a:gd name="T29" fmla="*/ 2147483647 h 377"/>
                  <a:gd name="T30" fmla="*/ 2147483647 w 582"/>
                  <a:gd name="T31" fmla="*/ 2147483647 h 377"/>
                  <a:gd name="T32" fmla="*/ 2147483647 w 582"/>
                  <a:gd name="T33" fmla="*/ 2147483647 h 377"/>
                  <a:gd name="T34" fmla="*/ 2147483647 w 582"/>
                  <a:gd name="T35" fmla="*/ 2147483647 h 377"/>
                  <a:gd name="T36" fmla="*/ 2147483647 w 582"/>
                  <a:gd name="T37" fmla="*/ 2147483647 h 377"/>
                  <a:gd name="T38" fmla="*/ 2147483647 w 582"/>
                  <a:gd name="T39" fmla="*/ 2147483647 h 377"/>
                  <a:gd name="T40" fmla="*/ 2147483647 w 582"/>
                  <a:gd name="T41" fmla="*/ 2147483647 h 377"/>
                  <a:gd name="T42" fmla="*/ 2147483647 w 582"/>
                  <a:gd name="T43" fmla="*/ 2147483647 h 377"/>
                  <a:gd name="T44" fmla="*/ 2147483647 w 582"/>
                  <a:gd name="T45" fmla="*/ 2147483647 h 377"/>
                  <a:gd name="T46" fmla="*/ 2147483647 w 582"/>
                  <a:gd name="T47" fmla="*/ 2147483647 h 377"/>
                  <a:gd name="T48" fmla="*/ 2147483647 w 582"/>
                  <a:gd name="T49" fmla="*/ 2147483647 h 377"/>
                  <a:gd name="T50" fmla="*/ 2147483647 w 582"/>
                  <a:gd name="T51" fmla="*/ 2147483647 h 377"/>
                  <a:gd name="T52" fmla="*/ 2147483647 w 582"/>
                  <a:gd name="T53" fmla="*/ 2147483647 h 377"/>
                  <a:gd name="T54" fmla="*/ 2147483647 w 582"/>
                  <a:gd name="T55" fmla="*/ 2147483647 h 377"/>
                  <a:gd name="T56" fmla="*/ 2147483647 w 582"/>
                  <a:gd name="T57" fmla="*/ 2147483647 h 3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2"/>
                  <a:gd name="T88" fmla="*/ 0 h 377"/>
                  <a:gd name="T89" fmla="*/ 582 w 582"/>
                  <a:gd name="T90" fmla="*/ 377 h 37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2" h="377">
                    <a:moveTo>
                      <a:pt x="260" y="320"/>
                    </a:moveTo>
                    <a:lnTo>
                      <a:pt x="243" y="296"/>
                    </a:lnTo>
                    <a:lnTo>
                      <a:pt x="225" y="296"/>
                    </a:lnTo>
                    <a:lnTo>
                      <a:pt x="147" y="336"/>
                    </a:lnTo>
                    <a:lnTo>
                      <a:pt x="17" y="368"/>
                    </a:lnTo>
                    <a:lnTo>
                      <a:pt x="35" y="344"/>
                    </a:lnTo>
                    <a:lnTo>
                      <a:pt x="26" y="304"/>
                    </a:lnTo>
                    <a:lnTo>
                      <a:pt x="0" y="280"/>
                    </a:lnTo>
                    <a:lnTo>
                      <a:pt x="52" y="240"/>
                    </a:lnTo>
                    <a:lnTo>
                      <a:pt x="182" y="208"/>
                    </a:lnTo>
                    <a:lnTo>
                      <a:pt x="260" y="136"/>
                    </a:lnTo>
                    <a:lnTo>
                      <a:pt x="234" y="120"/>
                    </a:lnTo>
                    <a:lnTo>
                      <a:pt x="321" y="48"/>
                    </a:lnTo>
                    <a:lnTo>
                      <a:pt x="382" y="0"/>
                    </a:lnTo>
                    <a:lnTo>
                      <a:pt x="425" y="40"/>
                    </a:lnTo>
                    <a:lnTo>
                      <a:pt x="382" y="80"/>
                    </a:lnTo>
                    <a:lnTo>
                      <a:pt x="390" y="112"/>
                    </a:lnTo>
                    <a:lnTo>
                      <a:pt x="451" y="88"/>
                    </a:lnTo>
                    <a:lnTo>
                      <a:pt x="529" y="48"/>
                    </a:lnTo>
                    <a:lnTo>
                      <a:pt x="546" y="80"/>
                    </a:lnTo>
                    <a:lnTo>
                      <a:pt x="555" y="104"/>
                    </a:lnTo>
                    <a:lnTo>
                      <a:pt x="581" y="144"/>
                    </a:lnTo>
                    <a:lnTo>
                      <a:pt x="564" y="160"/>
                    </a:lnTo>
                    <a:lnTo>
                      <a:pt x="546" y="176"/>
                    </a:lnTo>
                    <a:lnTo>
                      <a:pt x="538" y="192"/>
                    </a:lnTo>
                    <a:lnTo>
                      <a:pt x="277" y="376"/>
                    </a:lnTo>
                    <a:lnTo>
                      <a:pt x="269" y="368"/>
                    </a:lnTo>
                    <a:lnTo>
                      <a:pt x="269" y="352"/>
                    </a:lnTo>
                    <a:lnTo>
                      <a:pt x="260" y="320"/>
                    </a:lnTo>
                  </a:path>
                </a:pathLst>
              </a:custGeom>
              <a:solidFill>
                <a:srgbClr val="CBCBCB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33" name="Freeform 101"/>
              <p:cNvSpPr>
                <a:spLocks/>
              </p:cNvSpPr>
              <p:nvPr/>
            </p:nvSpPr>
            <p:spPr bwMode="auto">
              <a:xfrm>
                <a:off x="2414" y="1841"/>
                <a:ext cx="671" cy="822"/>
              </a:xfrm>
              <a:custGeom>
                <a:avLst/>
                <a:gdLst>
                  <a:gd name="T0" fmla="*/ 2147483647 w 513"/>
                  <a:gd name="T1" fmla="*/ 2147483647 h 625"/>
                  <a:gd name="T2" fmla="*/ 2147483647 w 513"/>
                  <a:gd name="T3" fmla="*/ 2147483647 h 625"/>
                  <a:gd name="T4" fmla="*/ 2147483647 w 513"/>
                  <a:gd name="T5" fmla="*/ 2147483647 h 625"/>
                  <a:gd name="T6" fmla="*/ 2147483647 w 513"/>
                  <a:gd name="T7" fmla="*/ 2147483647 h 625"/>
                  <a:gd name="T8" fmla="*/ 2147483647 w 513"/>
                  <a:gd name="T9" fmla="*/ 2147483647 h 625"/>
                  <a:gd name="T10" fmla="*/ 2147483647 w 513"/>
                  <a:gd name="T11" fmla="*/ 2147483647 h 625"/>
                  <a:gd name="T12" fmla="*/ 2147483647 w 513"/>
                  <a:gd name="T13" fmla="*/ 2147483647 h 625"/>
                  <a:gd name="T14" fmla="*/ 2147483647 w 513"/>
                  <a:gd name="T15" fmla="*/ 2147483647 h 625"/>
                  <a:gd name="T16" fmla="*/ 2147483647 w 513"/>
                  <a:gd name="T17" fmla="*/ 2147483647 h 625"/>
                  <a:gd name="T18" fmla="*/ 2147483647 w 513"/>
                  <a:gd name="T19" fmla="*/ 2147483647 h 625"/>
                  <a:gd name="T20" fmla="*/ 2147483647 w 513"/>
                  <a:gd name="T21" fmla="*/ 2147483647 h 625"/>
                  <a:gd name="T22" fmla="*/ 2147483647 w 513"/>
                  <a:gd name="T23" fmla="*/ 2147483647 h 625"/>
                  <a:gd name="T24" fmla="*/ 2147483647 w 513"/>
                  <a:gd name="T25" fmla="*/ 2147483647 h 625"/>
                  <a:gd name="T26" fmla="*/ 0 w 513"/>
                  <a:gd name="T27" fmla="*/ 2147483647 h 625"/>
                  <a:gd name="T28" fmla="*/ 2147483647 w 513"/>
                  <a:gd name="T29" fmla="*/ 2147483647 h 625"/>
                  <a:gd name="T30" fmla="*/ 2147483647 w 513"/>
                  <a:gd name="T31" fmla="*/ 2147483647 h 625"/>
                  <a:gd name="T32" fmla="*/ 2147483647 w 513"/>
                  <a:gd name="T33" fmla="*/ 2147483647 h 625"/>
                  <a:gd name="T34" fmla="*/ 2147483647 w 513"/>
                  <a:gd name="T35" fmla="*/ 2147483647 h 625"/>
                  <a:gd name="T36" fmla="*/ 2147483647 w 513"/>
                  <a:gd name="T37" fmla="*/ 2147483647 h 625"/>
                  <a:gd name="T38" fmla="*/ 2147483647 w 513"/>
                  <a:gd name="T39" fmla="*/ 2147483647 h 625"/>
                  <a:gd name="T40" fmla="*/ 2147483647 w 513"/>
                  <a:gd name="T41" fmla="*/ 2147483647 h 625"/>
                  <a:gd name="T42" fmla="*/ 0 w 513"/>
                  <a:gd name="T43" fmla="*/ 2147483647 h 625"/>
                  <a:gd name="T44" fmla="*/ 0 w 513"/>
                  <a:gd name="T45" fmla="*/ 2147483647 h 625"/>
                  <a:gd name="T46" fmla="*/ 2147483647 w 513"/>
                  <a:gd name="T47" fmla="*/ 2147483647 h 625"/>
                  <a:gd name="T48" fmla="*/ 2147483647 w 513"/>
                  <a:gd name="T49" fmla="*/ 2147483647 h 625"/>
                  <a:gd name="T50" fmla="*/ 2147483647 w 513"/>
                  <a:gd name="T51" fmla="*/ 2147483647 h 625"/>
                  <a:gd name="T52" fmla="*/ 2147483647 w 513"/>
                  <a:gd name="T53" fmla="*/ 2147483647 h 625"/>
                  <a:gd name="T54" fmla="*/ 2147483647 w 513"/>
                  <a:gd name="T55" fmla="*/ 2147483647 h 625"/>
                  <a:gd name="T56" fmla="*/ 2147483647 w 513"/>
                  <a:gd name="T57" fmla="*/ 0 h 625"/>
                  <a:gd name="T58" fmla="*/ 2147483647 w 513"/>
                  <a:gd name="T59" fmla="*/ 2147483647 h 625"/>
                  <a:gd name="T60" fmla="*/ 2147483647 w 513"/>
                  <a:gd name="T61" fmla="*/ 2147483647 h 625"/>
                  <a:gd name="T62" fmla="*/ 2147483647 w 513"/>
                  <a:gd name="T63" fmla="*/ 2147483647 h 625"/>
                  <a:gd name="T64" fmla="*/ 2147483647 w 513"/>
                  <a:gd name="T65" fmla="*/ 2147483647 h 625"/>
                  <a:gd name="T66" fmla="*/ 2147483647 w 513"/>
                  <a:gd name="T67" fmla="*/ 2147483647 h 625"/>
                  <a:gd name="T68" fmla="*/ 2147483647 w 513"/>
                  <a:gd name="T69" fmla="*/ 2147483647 h 625"/>
                  <a:gd name="T70" fmla="*/ 2147483647 w 513"/>
                  <a:gd name="T71" fmla="*/ 2147483647 h 625"/>
                  <a:gd name="T72" fmla="*/ 2147483647 w 513"/>
                  <a:gd name="T73" fmla="*/ 2147483647 h 625"/>
                  <a:gd name="T74" fmla="*/ 2147483647 w 513"/>
                  <a:gd name="T75" fmla="*/ 2147483647 h 625"/>
                  <a:gd name="T76" fmla="*/ 2147483647 w 513"/>
                  <a:gd name="T77" fmla="*/ 0 h 625"/>
                  <a:gd name="T78" fmla="*/ 2147483647 w 513"/>
                  <a:gd name="T79" fmla="*/ 2147483647 h 625"/>
                  <a:gd name="T80" fmla="*/ 2147483647 w 513"/>
                  <a:gd name="T81" fmla="*/ 2147483647 h 625"/>
                  <a:gd name="T82" fmla="*/ 2147483647 w 513"/>
                  <a:gd name="T83" fmla="*/ 2147483647 h 625"/>
                  <a:gd name="T84" fmla="*/ 2147483647 w 513"/>
                  <a:gd name="T85" fmla="*/ 2147483647 h 625"/>
                  <a:gd name="T86" fmla="*/ 2147483647 w 513"/>
                  <a:gd name="T87" fmla="*/ 2147483647 h 625"/>
                  <a:gd name="T88" fmla="*/ 2147483647 w 513"/>
                  <a:gd name="T89" fmla="*/ 2147483647 h 625"/>
                  <a:gd name="T90" fmla="*/ 2147483647 w 513"/>
                  <a:gd name="T91" fmla="*/ 2147483647 h 6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13"/>
                  <a:gd name="T139" fmla="*/ 0 h 625"/>
                  <a:gd name="T140" fmla="*/ 513 w 513"/>
                  <a:gd name="T141" fmla="*/ 625 h 6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13" h="625">
                    <a:moveTo>
                      <a:pt x="321" y="360"/>
                    </a:moveTo>
                    <a:lnTo>
                      <a:pt x="312" y="384"/>
                    </a:lnTo>
                    <a:lnTo>
                      <a:pt x="295" y="384"/>
                    </a:lnTo>
                    <a:lnTo>
                      <a:pt x="260" y="392"/>
                    </a:lnTo>
                    <a:lnTo>
                      <a:pt x="269" y="408"/>
                    </a:lnTo>
                    <a:lnTo>
                      <a:pt x="234" y="456"/>
                    </a:lnTo>
                    <a:lnTo>
                      <a:pt x="226" y="456"/>
                    </a:lnTo>
                    <a:lnTo>
                      <a:pt x="217" y="440"/>
                    </a:lnTo>
                    <a:lnTo>
                      <a:pt x="191" y="448"/>
                    </a:lnTo>
                    <a:lnTo>
                      <a:pt x="182" y="504"/>
                    </a:lnTo>
                    <a:lnTo>
                      <a:pt x="182" y="616"/>
                    </a:lnTo>
                    <a:lnTo>
                      <a:pt x="104" y="624"/>
                    </a:lnTo>
                    <a:lnTo>
                      <a:pt x="35" y="560"/>
                    </a:lnTo>
                    <a:lnTo>
                      <a:pt x="0" y="496"/>
                    </a:lnTo>
                    <a:lnTo>
                      <a:pt x="17" y="448"/>
                    </a:lnTo>
                    <a:lnTo>
                      <a:pt x="52" y="440"/>
                    </a:lnTo>
                    <a:lnTo>
                      <a:pt x="87" y="368"/>
                    </a:lnTo>
                    <a:lnTo>
                      <a:pt x="52" y="360"/>
                    </a:lnTo>
                    <a:lnTo>
                      <a:pt x="9" y="296"/>
                    </a:lnTo>
                    <a:lnTo>
                      <a:pt x="35" y="240"/>
                    </a:lnTo>
                    <a:lnTo>
                      <a:pt x="43" y="192"/>
                    </a:lnTo>
                    <a:lnTo>
                      <a:pt x="0" y="128"/>
                    </a:lnTo>
                    <a:lnTo>
                      <a:pt x="0" y="104"/>
                    </a:lnTo>
                    <a:lnTo>
                      <a:pt x="43" y="88"/>
                    </a:lnTo>
                    <a:lnTo>
                      <a:pt x="87" y="48"/>
                    </a:lnTo>
                    <a:lnTo>
                      <a:pt x="69" y="32"/>
                    </a:lnTo>
                    <a:lnTo>
                      <a:pt x="87" y="8"/>
                    </a:lnTo>
                    <a:lnTo>
                      <a:pt x="104" y="16"/>
                    </a:lnTo>
                    <a:lnTo>
                      <a:pt x="121" y="0"/>
                    </a:lnTo>
                    <a:lnTo>
                      <a:pt x="139" y="24"/>
                    </a:lnTo>
                    <a:lnTo>
                      <a:pt x="148" y="64"/>
                    </a:lnTo>
                    <a:lnTo>
                      <a:pt x="191" y="24"/>
                    </a:lnTo>
                    <a:lnTo>
                      <a:pt x="208" y="32"/>
                    </a:lnTo>
                    <a:lnTo>
                      <a:pt x="226" y="56"/>
                    </a:lnTo>
                    <a:lnTo>
                      <a:pt x="252" y="48"/>
                    </a:lnTo>
                    <a:lnTo>
                      <a:pt x="278" y="48"/>
                    </a:lnTo>
                    <a:lnTo>
                      <a:pt x="295" y="56"/>
                    </a:lnTo>
                    <a:lnTo>
                      <a:pt x="321" y="8"/>
                    </a:lnTo>
                    <a:lnTo>
                      <a:pt x="373" y="0"/>
                    </a:lnTo>
                    <a:lnTo>
                      <a:pt x="425" y="152"/>
                    </a:lnTo>
                    <a:lnTo>
                      <a:pt x="486" y="176"/>
                    </a:lnTo>
                    <a:lnTo>
                      <a:pt x="512" y="208"/>
                    </a:lnTo>
                    <a:lnTo>
                      <a:pt x="460" y="240"/>
                    </a:lnTo>
                    <a:lnTo>
                      <a:pt x="477" y="264"/>
                    </a:lnTo>
                    <a:lnTo>
                      <a:pt x="391" y="352"/>
                    </a:lnTo>
                    <a:lnTo>
                      <a:pt x="321" y="360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34" name="Freeform 102"/>
              <p:cNvSpPr>
                <a:spLocks/>
              </p:cNvSpPr>
              <p:nvPr/>
            </p:nvSpPr>
            <p:spPr bwMode="auto">
              <a:xfrm>
                <a:off x="1292" y="1514"/>
                <a:ext cx="783" cy="539"/>
              </a:xfrm>
              <a:custGeom>
                <a:avLst/>
                <a:gdLst>
                  <a:gd name="T0" fmla="*/ 2147483647 w 599"/>
                  <a:gd name="T1" fmla="*/ 2147483647 h 409"/>
                  <a:gd name="T2" fmla="*/ 2147483647 w 599"/>
                  <a:gd name="T3" fmla="*/ 2147483647 h 409"/>
                  <a:gd name="T4" fmla="*/ 2147483647 w 599"/>
                  <a:gd name="T5" fmla="*/ 2147483647 h 409"/>
                  <a:gd name="T6" fmla="*/ 2147483647 w 599"/>
                  <a:gd name="T7" fmla="*/ 2147483647 h 409"/>
                  <a:gd name="T8" fmla="*/ 2147483647 w 599"/>
                  <a:gd name="T9" fmla="*/ 2147483647 h 409"/>
                  <a:gd name="T10" fmla="*/ 2147483647 w 599"/>
                  <a:gd name="T11" fmla="*/ 2147483647 h 409"/>
                  <a:gd name="T12" fmla="*/ 2147483647 w 599"/>
                  <a:gd name="T13" fmla="*/ 0 h 409"/>
                  <a:gd name="T14" fmla="*/ 2147483647 w 599"/>
                  <a:gd name="T15" fmla="*/ 2147483647 h 409"/>
                  <a:gd name="T16" fmla="*/ 2147483647 w 599"/>
                  <a:gd name="T17" fmla="*/ 2147483647 h 409"/>
                  <a:gd name="T18" fmla="*/ 0 w 599"/>
                  <a:gd name="T19" fmla="*/ 2147483647 h 409"/>
                  <a:gd name="T20" fmla="*/ 2147483647 w 599"/>
                  <a:gd name="T21" fmla="*/ 2147483647 h 409"/>
                  <a:gd name="T22" fmla="*/ 2147483647 w 599"/>
                  <a:gd name="T23" fmla="*/ 2147483647 h 409"/>
                  <a:gd name="T24" fmla="*/ 2147483647 w 599"/>
                  <a:gd name="T25" fmla="*/ 2147483647 h 409"/>
                  <a:gd name="T26" fmla="*/ 2147483647 w 599"/>
                  <a:gd name="T27" fmla="*/ 2147483647 h 409"/>
                  <a:gd name="T28" fmla="*/ 2147483647 w 599"/>
                  <a:gd name="T29" fmla="*/ 2147483647 h 409"/>
                  <a:gd name="T30" fmla="*/ 2147483647 w 599"/>
                  <a:gd name="T31" fmla="*/ 2147483647 h 409"/>
                  <a:gd name="T32" fmla="*/ 2147483647 w 599"/>
                  <a:gd name="T33" fmla="*/ 2147483647 h 409"/>
                  <a:gd name="T34" fmla="*/ 2147483647 w 599"/>
                  <a:gd name="T35" fmla="*/ 2147483647 h 409"/>
                  <a:gd name="T36" fmla="*/ 2147483647 w 599"/>
                  <a:gd name="T37" fmla="*/ 2147483647 h 409"/>
                  <a:gd name="T38" fmla="*/ 2147483647 w 599"/>
                  <a:gd name="T39" fmla="*/ 2147483647 h 409"/>
                  <a:gd name="T40" fmla="*/ 2147483647 w 599"/>
                  <a:gd name="T41" fmla="*/ 2147483647 h 409"/>
                  <a:gd name="T42" fmla="*/ 2147483647 w 599"/>
                  <a:gd name="T43" fmla="*/ 2147483647 h 409"/>
                  <a:gd name="T44" fmla="*/ 2147483647 w 599"/>
                  <a:gd name="T45" fmla="*/ 2147483647 h 409"/>
                  <a:gd name="T46" fmla="*/ 2147483647 w 599"/>
                  <a:gd name="T47" fmla="*/ 2147483647 h 409"/>
                  <a:gd name="T48" fmla="*/ 2147483647 w 599"/>
                  <a:gd name="T49" fmla="*/ 2147483647 h 409"/>
                  <a:gd name="T50" fmla="*/ 2147483647 w 599"/>
                  <a:gd name="T51" fmla="*/ 2147483647 h 409"/>
                  <a:gd name="T52" fmla="*/ 2147483647 w 599"/>
                  <a:gd name="T53" fmla="*/ 2147483647 h 409"/>
                  <a:gd name="T54" fmla="*/ 2147483647 w 599"/>
                  <a:gd name="T55" fmla="*/ 2147483647 h 409"/>
                  <a:gd name="T56" fmla="*/ 2147483647 w 599"/>
                  <a:gd name="T57" fmla="*/ 2147483647 h 409"/>
                  <a:gd name="T58" fmla="*/ 2147483647 w 599"/>
                  <a:gd name="T59" fmla="*/ 2147483647 h 409"/>
                  <a:gd name="T60" fmla="*/ 2147483647 w 599"/>
                  <a:gd name="T61" fmla="*/ 2147483647 h 409"/>
                  <a:gd name="T62" fmla="*/ 2147483647 w 599"/>
                  <a:gd name="T63" fmla="*/ 2147483647 h 409"/>
                  <a:gd name="T64" fmla="*/ 2147483647 w 599"/>
                  <a:gd name="T65" fmla="*/ 2147483647 h 409"/>
                  <a:gd name="T66" fmla="*/ 2147483647 w 599"/>
                  <a:gd name="T67" fmla="*/ 2147483647 h 409"/>
                  <a:gd name="T68" fmla="*/ 2147483647 w 599"/>
                  <a:gd name="T69" fmla="*/ 2147483647 h 409"/>
                  <a:gd name="T70" fmla="*/ 2147483647 w 599"/>
                  <a:gd name="T71" fmla="*/ 2147483647 h 409"/>
                  <a:gd name="T72" fmla="*/ 2147483647 w 599"/>
                  <a:gd name="T73" fmla="*/ 2147483647 h 409"/>
                  <a:gd name="T74" fmla="*/ 2147483647 w 599"/>
                  <a:gd name="T75" fmla="*/ 2147483647 h 409"/>
                  <a:gd name="T76" fmla="*/ 2147483647 w 599"/>
                  <a:gd name="T77" fmla="*/ 2147483647 h 409"/>
                  <a:gd name="T78" fmla="*/ 2147483647 w 599"/>
                  <a:gd name="T79" fmla="*/ 2147483647 h 409"/>
                  <a:gd name="T80" fmla="*/ 2147483647 w 599"/>
                  <a:gd name="T81" fmla="*/ 2147483647 h 409"/>
                  <a:gd name="T82" fmla="*/ 2147483647 w 599"/>
                  <a:gd name="T83" fmla="*/ 2147483647 h 4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99"/>
                  <a:gd name="T127" fmla="*/ 0 h 409"/>
                  <a:gd name="T128" fmla="*/ 599 w 599"/>
                  <a:gd name="T129" fmla="*/ 409 h 40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99" h="409">
                    <a:moveTo>
                      <a:pt x="399" y="104"/>
                    </a:moveTo>
                    <a:lnTo>
                      <a:pt x="347" y="104"/>
                    </a:lnTo>
                    <a:lnTo>
                      <a:pt x="277" y="56"/>
                    </a:lnTo>
                    <a:lnTo>
                      <a:pt x="303" y="16"/>
                    </a:lnTo>
                    <a:lnTo>
                      <a:pt x="243" y="8"/>
                    </a:lnTo>
                    <a:lnTo>
                      <a:pt x="182" y="8"/>
                    </a:lnTo>
                    <a:lnTo>
                      <a:pt x="147" y="0"/>
                    </a:lnTo>
                    <a:lnTo>
                      <a:pt x="113" y="32"/>
                    </a:lnTo>
                    <a:lnTo>
                      <a:pt x="130" y="48"/>
                    </a:lnTo>
                    <a:lnTo>
                      <a:pt x="0" y="160"/>
                    </a:lnTo>
                    <a:lnTo>
                      <a:pt x="26" y="192"/>
                    </a:lnTo>
                    <a:lnTo>
                      <a:pt x="78" y="184"/>
                    </a:lnTo>
                    <a:lnTo>
                      <a:pt x="121" y="160"/>
                    </a:lnTo>
                    <a:lnTo>
                      <a:pt x="156" y="176"/>
                    </a:lnTo>
                    <a:lnTo>
                      <a:pt x="165" y="208"/>
                    </a:lnTo>
                    <a:lnTo>
                      <a:pt x="104" y="240"/>
                    </a:lnTo>
                    <a:lnTo>
                      <a:pt x="69" y="272"/>
                    </a:lnTo>
                    <a:lnTo>
                      <a:pt x="78" y="320"/>
                    </a:lnTo>
                    <a:lnTo>
                      <a:pt x="9" y="400"/>
                    </a:lnTo>
                    <a:lnTo>
                      <a:pt x="35" y="408"/>
                    </a:lnTo>
                    <a:lnTo>
                      <a:pt x="61" y="400"/>
                    </a:lnTo>
                    <a:lnTo>
                      <a:pt x="78" y="400"/>
                    </a:lnTo>
                    <a:lnTo>
                      <a:pt x="173" y="368"/>
                    </a:lnTo>
                    <a:lnTo>
                      <a:pt x="191" y="320"/>
                    </a:lnTo>
                    <a:lnTo>
                      <a:pt x="208" y="304"/>
                    </a:lnTo>
                    <a:lnTo>
                      <a:pt x="243" y="312"/>
                    </a:lnTo>
                    <a:lnTo>
                      <a:pt x="295" y="320"/>
                    </a:lnTo>
                    <a:lnTo>
                      <a:pt x="364" y="232"/>
                    </a:lnTo>
                    <a:lnTo>
                      <a:pt x="433" y="240"/>
                    </a:lnTo>
                    <a:lnTo>
                      <a:pt x="520" y="240"/>
                    </a:lnTo>
                    <a:lnTo>
                      <a:pt x="581" y="240"/>
                    </a:lnTo>
                    <a:lnTo>
                      <a:pt x="598" y="232"/>
                    </a:lnTo>
                    <a:lnTo>
                      <a:pt x="598" y="224"/>
                    </a:lnTo>
                    <a:lnTo>
                      <a:pt x="563" y="224"/>
                    </a:lnTo>
                    <a:lnTo>
                      <a:pt x="537" y="208"/>
                    </a:lnTo>
                    <a:lnTo>
                      <a:pt x="563" y="192"/>
                    </a:lnTo>
                    <a:lnTo>
                      <a:pt x="537" y="192"/>
                    </a:lnTo>
                    <a:lnTo>
                      <a:pt x="511" y="152"/>
                    </a:lnTo>
                    <a:lnTo>
                      <a:pt x="485" y="160"/>
                    </a:lnTo>
                    <a:lnTo>
                      <a:pt x="477" y="128"/>
                    </a:lnTo>
                    <a:lnTo>
                      <a:pt x="451" y="104"/>
                    </a:lnTo>
                    <a:lnTo>
                      <a:pt x="399" y="104"/>
                    </a:lnTo>
                  </a:path>
                </a:pathLst>
              </a:custGeom>
              <a:solidFill>
                <a:srgbClr val="CBCBCB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35" name="Freeform 103"/>
              <p:cNvSpPr>
                <a:spLocks/>
              </p:cNvSpPr>
              <p:nvPr/>
            </p:nvSpPr>
            <p:spPr bwMode="auto">
              <a:xfrm>
                <a:off x="3332" y="2188"/>
                <a:ext cx="2088" cy="1391"/>
              </a:xfrm>
              <a:custGeom>
                <a:avLst/>
                <a:gdLst>
                  <a:gd name="T0" fmla="*/ 2147483647 w 1596"/>
                  <a:gd name="T1" fmla="*/ 2147483647 h 1057"/>
                  <a:gd name="T2" fmla="*/ 2147483647 w 1596"/>
                  <a:gd name="T3" fmla="*/ 2147483647 h 1057"/>
                  <a:gd name="T4" fmla="*/ 2147483647 w 1596"/>
                  <a:gd name="T5" fmla="*/ 2147483647 h 1057"/>
                  <a:gd name="T6" fmla="*/ 2147483647 w 1596"/>
                  <a:gd name="T7" fmla="*/ 2147483647 h 1057"/>
                  <a:gd name="T8" fmla="*/ 2147483647 w 1596"/>
                  <a:gd name="T9" fmla="*/ 2147483647 h 1057"/>
                  <a:gd name="T10" fmla="*/ 2147483647 w 1596"/>
                  <a:gd name="T11" fmla="*/ 2147483647 h 1057"/>
                  <a:gd name="T12" fmla="*/ 2147483647 w 1596"/>
                  <a:gd name="T13" fmla="*/ 2147483647 h 1057"/>
                  <a:gd name="T14" fmla="*/ 2147483647 w 1596"/>
                  <a:gd name="T15" fmla="*/ 2147483647 h 1057"/>
                  <a:gd name="T16" fmla="*/ 2147483647 w 1596"/>
                  <a:gd name="T17" fmla="*/ 2147483647 h 1057"/>
                  <a:gd name="T18" fmla="*/ 2147483647 w 1596"/>
                  <a:gd name="T19" fmla="*/ 2147483647 h 1057"/>
                  <a:gd name="T20" fmla="*/ 2147483647 w 1596"/>
                  <a:gd name="T21" fmla="*/ 2147483647 h 1057"/>
                  <a:gd name="T22" fmla="*/ 2147483647 w 1596"/>
                  <a:gd name="T23" fmla="*/ 2147483647 h 1057"/>
                  <a:gd name="T24" fmla="*/ 2147483647 w 1596"/>
                  <a:gd name="T25" fmla="*/ 2147483647 h 1057"/>
                  <a:gd name="T26" fmla="*/ 2147483647 w 1596"/>
                  <a:gd name="T27" fmla="*/ 2147483647 h 1057"/>
                  <a:gd name="T28" fmla="*/ 2147483647 w 1596"/>
                  <a:gd name="T29" fmla="*/ 2147483647 h 1057"/>
                  <a:gd name="T30" fmla="*/ 2147483647 w 1596"/>
                  <a:gd name="T31" fmla="*/ 2147483647 h 1057"/>
                  <a:gd name="T32" fmla="*/ 2147483647 w 1596"/>
                  <a:gd name="T33" fmla="*/ 2147483647 h 1057"/>
                  <a:gd name="T34" fmla="*/ 2147483647 w 1596"/>
                  <a:gd name="T35" fmla="*/ 2147483647 h 1057"/>
                  <a:gd name="T36" fmla="*/ 2147483647 w 1596"/>
                  <a:gd name="T37" fmla="*/ 2147483647 h 1057"/>
                  <a:gd name="T38" fmla="*/ 2147483647 w 1596"/>
                  <a:gd name="T39" fmla="*/ 2147483647 h 1057"/>
                  <a:gd name="T40" fmla="*/ 2147483647 w 1596"/>
                  <a:gd name="T41" fmla="*/ 2147483647 h 1057"/>
                  <a:gd name="T42" fmla="*/ 2147483647 w 1596"/>
                  <a:gd name="T43" fmla="*/ 2147483647 h 1057"/>
                  <a:gd name="T44" fmla="*/ 2147483647 w 1596"/>
                  <a:gd name="T45" fmla="*/ 2147483647 h 1057"/>
                  <a:gd name="T46" fmla="*/ 2147483647 w 1596"/>
                  <a:gd name="T47" fmla="*/ 2147483647 h 1057"/>
                  <a:gd name="T48" fmla="*/ 2147483647 w 1596"/>
                  <a:gd name="T49" fmla="*/ 2147483647 h 1057"/>
                  <a:gd name="T50" fmla="*/ 2147483647 w 1596"/>
                  <a:gd name="T51" fmla="*/ 0 h 1057"/>
                  <a:gd name="T52" fmla="*/ 2147483647 w 1596"/>
                  <a:gd name="T53" fmla="*/ 2147483647 h 1057"/>
                  <a:gd name="T54" fmla="*/ 2147483647 w 1596"/>
                  <a:gd name="T55" fmla="*/ 2147483647 h 1057"/>
                  <a:gd name="T56" fmla="*/ 2147483647 w 1596"/>
                  <a:gd name="T57" fmla="*/ 2147483647 h 1057"/>
                  <a:gd name="T58" fmla="*/ 2147483647 w 1596"/>
                  <a:gd name="T59" fmla="*/ 2147483647 h 1057"/>
                  <a:gd name="T60" fmla="*/ 2147483647 w 1596"/>
                  <a:gd name="T61" fmla="*/ 2147483647 h 1057"/>
                  <a:gd name="T62" fmla="*/ 2147483647 w 1596"/>
                  <a:gd name="T63" fmla="*/ 2147483647 h 1057"/>
                  <a:gd name="T64" fmla="*/ 2147483647 w 1596"/>
                  <a:gd name="T65" fmla="*/ 2147483647 h 1057"/>
                  <a:gd name="T66" fmla="*/ 2147483647 w 1596"/>
                  <a:gd name="T67" fmla="*/ 2147483647 h 1057"/>
                  <a:gd name="T68" fmla="*/ 2147483647 w 1596"/>
                  <a:gd name="T69" fmla="*/ 2147483647 h 1057"/>
                  <a:gd name="T70" fmla="*/ 2147483647 w 1596"/>
                  <a:gd name="T71" fmla="*/ 2147483647 h 1057"/>
                  <a:gd name="T72" fmla="*/ 2147483647 w 1596"/>
                  <a:gd name="T73" fmla="*/ 2147483647 h 1057"/>
                  <a:gd name="T74" fmla="*/ 2147483647 w 1596"/>
                  <a:gd name="T75" fmla="*/ 2147483647 h 1057"/>
                  <a:gd name="T76" fmla="*/ 2147483647 w 1596"/>
                  <a:gd name="T77" fmla="*/ 2147483647 h 1057"/>
                  <a:gd name="T78" fmla="*/ 2147483647 w 1596"/>
                  <a:gd name="T79" fmla="*/ 2147483647 h 1057"/>
                  <a:gd name="T80" fmla="*/ 2147483647 w 1596"/>
                  <a:gd name="T81" fmla="*/ 2147483647 h 1057"/>
                  <a:gd name="T82" fmla="*/ 2147483647 w 1596"/>
                  <a:gd name="T83" fmla="*/ 2147483647 h 1057"/>
                  <a:gd name="T84" fmla="*/ 2147483647 w 1596"/>
                  <a:gd name="T85" fmla="*/ 2147483647 h 1057"/>
                  <a:gd name="T86" fmla="*/ 2147483647 w 1596"/>
                  <a:gd name="T87" fmla="*/ 2147483647 h 1057"/>
                  <a:gd name="T88" fmla="*/ 2147483647 w 1596"/>
                  <a:gd name="T89" fmla="*/ 2147483647 h 10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96"/>
                  <a:gd name="T136" fmla="*/ 0 h 1057"/>
                  <a:gd name="T137" fmla="*/ 1596 w 1596"/>
                  <a:gd name="T138" fmla="*/ 1057 h 10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96" h="1057">
                    <a:moveTo>
                      <a:pt x="520" y="984"/>
                    </a:moveTo>
                    <a:lnTo>
                      <a:pt x="572" y="840"/>
                    </a:lnTo>
                    <a:lnTo>
                      <a:pt x="546" y="736"/>
                    </a:lnTo>
                    <a:lnTo>
                      <a:pt x="537" y="680"/>
                    </a:lnTo>
                    <a:lnTo>
                      <a:pt x="555" y="656"/>
                    </a:lnTo>
                    <a:lnTo>
                      <a:pt x="641" y="696"/>
                    </a:lnTo>
                    <a:lnTo>
                      <a:pt x="667" y="640"/>
                    </a:lnTo>
                    <a:lnTo>
                      <a:pt x="719" y="648"/>
                    </a:lnTo>
                    <a:lnTo>
                      <a:pt x="711" y="808"/>
                    </a:lnTo>
                    <a:lnTo>
                      <a:pt x="806" y="888"/>
                    </a:lnTo>
                    <a:lnTo>
                      <a:pt x="867" y="896"/>
                    </a:lnTo>
                    <a:lnTo>
                      <a:pt x="936" y="888"/>
                    </a:lnTo>
                    <a:lnTo>
                      <a:pt x="945" y="840"/>
                    </a:lnTo>
                    <a:lnTo>
                      <a:pt x="962" y="824"/>
                    </a:lnTo>
                    <a:lnTo>
                      <a:pt x="997" y="848"/>
                    </a:lnTo>
                    <a:lnTo>
                      <a:pt x="1092" y="808"/>
                    </a:lnTo>
                    <a:lnTo>
                      <a:pt x="1136" y="800"/>
                    </a:lnTo>
                    <a:lnTo>
                      <a:pt x="1266" y="968"/>
                    </a:lnTo>
                    <a:lnTo>
                      <a:pt x="1361" y="920"/>
                    </a:lnTo>
                    <a:lnTo>
                      <a:pt x="1274" y="824"/>
                    </a:lnTo>
                    <a:lnTo>
                      <a:pt x="1300" y="784"/>
                    </a:lnTo>
                    <a:lnTo>
                      <a:pt x="1318" y="776"/>
                    </a:lnTo>
                    <a:lnTo>
                      <a:pt x="1361" y="728"/>
                    </a:lnTo>
                    <a:lnTo>
                      <a:pt x="1214" y="704"/>
                    </a:lnTo>
                    <a:lnTo>
                      <a:pt x="1214" y="584"/>
                    </a:lnTo>
                    <a:lnTo>
                      <a:pt x="1266" y="512"/>
                    </a:lnTo>
                    <a:lnTo>
                      <a:pt x="1361" y="480"/>
                    </a:lnTo>
                    <a:lnTo>
                      <a:pt x="1396" y="488"/>
                    </a:lnTo>
                    <a:lnTo>
                      <a:pt x="1387" y="512"/>
                    </a:lnTo>
                    <a:lnTo>
                      <a:pt x="1396" y="552"/>
                    </a:lnTo>
                    <a:lnTo>
                      <a:pt x="1586" y="592"/>
                    </a:lnTo>
                    <a:lnTo>
                      <a:pt x="1595" y="528"/>
                    </a:lnTo>
                    <a:lnTo>
                      <a:pt x="1595" y="496"/>
                    </a:lnTo>
                    <a:lnTo>
                      <a:pt x="1543" y="464"/>
                    </a:lnTo>
                    <a:lnTo>
                      <a:pt x="1500" y="432"/>
                    </a:lnTo>
                    <a:lnTo>
                      <a:pt x="1534" y="312"/>
                    </a:lnTo>
                    <a:lnTo>
                      <a:pt x="1578" y="184"/>
                    </a:lnTo>
                    <a:lnTo>
                      <a:pt x="1595" y="120"/>
                    </a:lnTo>
                    <a:lnTo>
                      <a:pt x="1552" y="80"/>
                    </a:lnTo>
                    <a:lnTo>
                      <a:pt x="1482" y="56"/>
                    </a:lnTo>
                    <a:lnTo>
                      <a:pt x="1439" y="112"/>
                    </a:lnTo>
                    <a:lnTo>
                      <a:pt x="1413" y="144"/>
                    </a:lnTo>
                    <a:lnTo>
                      <a:pt x="1378" y="136"/>
                    </a:lnTo>
                    <a:lnTo>
                      <a:pt x="1370" y="144"/>
                    </a:lnTo>
                    <a:lnTo>
                      <a:pt x="1370" y="192"/>
                    </a:lnTo>
                    <a:lnTo>
                      <a:pt x="1266" y="240"/>
                    </a:lnTo>
                    <a:lnTo>
                      <a:pt x="1170" y="184"/>
                    </a:lnTo>
                    <a:lnTo>
                      <a:pt x="1049" y="144"/>
                    </a:lnTo>
                    <a:lnTo>
                      <a:pt x="1049" y="96"/>
                    </a:lnTo>
                    <a:lnTo>
                      <a:pt x="1075" y="64"/>
                    </a:lnTo>
                    <a:lnTo>
                      <a:pt x="971" y="24"/>
                    </a:lnTo>
                    <a:lnTo>
                      <a:pt x="884" y="0"/>
                    </a:lnTo>
                    <a:lnTo>
                      <a:pt x="806" y="8"/>
                    </a:lnTo>
                    <a:lnTo>
                      <a:pt x="719" y="16"/>
                    </a:lnTo>
                    <a:lnTo>
                      <a:pt x="754" y="88"/>
                    </a:lnTo>
                    <a:lnTo>
                      <a:pt x="719" y="152"/>
                    </a:lnTo>
                    <a:lnTo>
                      <a:pt x="693" y="224"/>
                    </a:lnTo>
                    <a:lnTo>
                      <a:pt x="511" y="176"/>
                    </a:lnTo>
                    <a:lnTo>
                      <a:pt x="416" y="248"/>
                    </a:lnTo>
                    <a:lnTo>
                      <a:pt x="381" y="224"/>
                    </a:lnTo>
                    <a:lnTo>
                      <a:pt x="347" y="232"/>
                    </a:lnTo>
                    <a:lnTo>
                      <a:pt x="312" y="304"/>
                    </a:lnTo>
                    <a:lnTo>
                      <a:pt x="243" y="320"/>
                    </a:lnTo>
                    <a:lnTo>
                      <a:pt x="208" y="320"/>
                    </a:lnTo>
                    <a:lnTo>
                      <a:pt x="199" y="288"/>
                    </a:lnTo>
                    <a:lnTo>
                      <a:pt x="147" y="328"/>
                    </a:lnTo>
                    <a:lnTo>
                      <a:pt x="147" y="368"/>
                    </a:lnTo>
                    <a:lnTo>
                      <a:pt x="113" y="400"/>
                    </a:lnTo>
                    <a:lnTo>
                      <a:pt x="78" y="392"/>
                    </a:lnTo>
                    <a:lnTo>
                      <a:pt x="17" y="448"/>
                    </a:lnTo>
                    <a:lnTo>
                      <a:pt x="0" y="512"/>
                    </a:lnTo>
                    <a:lnTo>
                      <a:pt x="35" y="576"/>
                    </a:lnTo>
                    <a:lnTo>
                      <a:pt x="173" y="600"/>
                    </a:lnTo>
                    <a:lnTo>
                      <a:pt x="217" y="568"/>
                    </a:lnTo>
                    <a:lnTo>
                      <a:pt x="217" y="528"/>
                    </a:lnTo>
                    <a:lnTo>
                      <a:pt x="260" y="512"/>
                    </a:lnTo>
                    <a:lnTo>
                      <a:pt x="286" y="528"/>
                    </a:lnTo>
                    <a:lnTo>
                      <a:pt x="260" y="552"/>
                    </a:lnTo>
                    <a:lnTo>
                      <a:pt x="295" y="544"/>
                    </a:lnTo>
                    <a:lnTo>
                      <a:pt x="338" y="544"/>
                    </a:lnTo>
                    <a:lnTo>
                      <a:pt x="347" y="568"/>
                    </a:lnTo>
                    <a:lnTo>
                      <a:pt x="321" y="640"/>
                    </a:lnTo>
                    <a:lnTo>
                      <a:pt x="355" y="696"/>
                    </a:lnTo>
                    <a:lnTo>
                      <a:pt x="390" y="696"/>
                    </a:lnTo>
                    <a:lnTo>
                      <a:pt x="399" y="776"/>
                    </a:lnTo>
                    <a:lnTo>
                      <a:pt x="390" y="848"/>
                    </a:lnTo>
                    <a:lnTo>
                      <a:pt x="355" y="880"/>
                    </a:lnTo>
                    <a:lnTo>
                      <a:pt x="381" y="1000"/>
                    </a:lnTo>
                    <a:lnTo>
                      <a:pt x="451" y="1056"/>
                    </a:lnTo>
                    <a:lnTo>
                      <a:pt x="520" y="984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36" name="Freeform 104"/>
              <p:cNvSpPr>
                <a:spLocks/>
              </p:cNvSpPr>
              <p:nvPr/>
            </p:nvSpPr>
            <p:spPr bwMode="auto">
              <a:xfrm>
                <a:off x="3570" y="2030"/>
                <a:ext cx="433" cy="581"/>
              </a:xfrm>
              <a:custGeom>
                <a:avLst/>
                <a:gdLst>
                  <a:gd name="T0" fmla="*/ 2147483647 w 331"/>
                  <a:gd name="T1" fmla="*/ 2147483647 h 441"/>
                  <a:gd name="T2" fmla="*/ 2147483647 w 331"/>
                  <a:gd name="T3" fmla="*/ 2147483647 h 441"/>
                  <a:gd name="T4" fmla="*/ 2147483647 w 331"/>
                  <a:gd name="T5" fmla="*/ 2147483647 h 441"/>
                  <a:gd name="T6" fmla="*/ 2147483647 w 331"/>
                  <a:gd name="T7" fmla="*/ 2147483647 h 441"/>
                  <a:gd name="T8" fmla="*/ 2147483647 w 331"/>
                  <a:gd name="T9" fmla="*/ 2147483647 h 441"/>
                  <a:gd name="T10" fmla="*/ 2147483647 w 331"/>
                  <a:gd name="T11" fmla="*/ 2147483647 h 441"/>
                  <a:gd name="T12" fmla="*/ 2147483647 w 331"/>
                  <a:gd name="T13" fmla="*/ 2147483647 h 441"/>
                  <a:gd name="T14" fmla="*/ 0 w 331"/>
                  <a:gd name="T15" fmla="*/ 2147483647 h 441"/>
                  <a:gd name="T16" fmla="*/ 2147483647 w 331"/>
                  <a:gd name="T17" fmla="*/ 2147483647 h 441"/>
                  <a:gd name="T18" fmla="*/ 2147483647 w 331"/>
                  <a:gd name="T19" fmla="*/ 2147483647 h 441"/>
                  <a:gd name="T20" fmla="*/ 2147483647 w 331"/>
                  <a:gd name="T21" fmla="*/ 2147483647 h 441"/>
                  <a:gd name="T22" fmla="*/ 2147483647 w 331"/>
                  <a:gd name="T23" fmla="*/ 2147483647 h 441"/>
                  <a:gd name="T24" fmla="*/ 2147483647 w 331"/>
                  <a:gd name="T25" fmla="*/ 2147483647 h 441"/>
                  <a:gd name="T26" fmla="*/ 2147483647 w 331"/>
                  <a:gd name="T27" fmla="*/ 2147483647 h 441"/>
                  <a:gd name="T28" fmla="*/ 2147483647 w 331"/>
                  <a:gd name="T29" fmla="*/ 2147483647 h 441"/>
                  <a:gd name="T30" fmla="*/ 2147483647 w 331"/>
                  <a:gd name="T31" fmla="*/ 0 h 441"/>
                  <a:gd name="T32" fmla="*/ 2147483647 w 331"/>
                  <a:gd name="T33" fmla="*/ 2147483647 h 441"/>
                  <a:gd name="T34" fmla="*/ 2147483647 w 331"/>
                  <a:gd name="T35" fmla="*/ 2147483647 h 441"/>
                  <a:gd name="T36" fmla="*/ 2147483647 w 331"/>
                  <a:gd name="T37" fmla="*/ 2147483647 h 441"/>
                  <a:gd name="T38" fmla="*/ 2147483647 w 331"/>
                  <a:gd name="T39" fmla="*/ 2147483647 h 441"/>
                  <a:gd name="T40" fmla="*/ 2147483647 w 331"/>
                  <a:gd name="T41" fmla="*/ 2147483647 h 441"/>
                  <a:gd name="T42" fmla="*/ 2147483647 w 331"/>
                  <a:gd name="T43" fmla="*/ 2147483647 h 441"/>
                  <a:gd name="T44" fmla="*/ 2147483647 w 331"/>
                  <a:gd name="T45" fmla="*/ 2147483647 h 441"/>
                  <a:gd name="T46" fmla="*/ 2147483647 w 331"/>
                  <a:gd name="T47" fmla="*/ 2147483647 h 441"/>
                  <a:gd name="T48" fmla="*/ 2147483647 w 331"/>
                  <a:gd name="T49" fmla="*/ 2147483647 h 441"/>
                  <a:gd name="T50" fmla="*/ 2147483647 w 331"/>
                  <a:gd name="T51" fmla="*/ 2147483647 h 4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31"/>
                  <a:gd name="T79" fmla="*/ 0 h 441"/>
                  <a:gd name="T80" fmla="*/ 331 w 331"/>
                  <a:gd name="T81" fmla="*/ 441 h 4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31" h="441">
                    <a:moveTo>
                      <a:pt x="234" y="368"/>
                    </a:moveTo>
                    <a:lnTo>
                      <a:pt x="200" y="344"/>
                    </a:lnTo>
                    <a:lnTo>
                      <a:pt x="165" y="352"/>
                    </a:lnTo>
                    <a:lnTo>
                      <a:pt x="130" y="424"/>
                    </a:lnTo>
                    <a:lnTo>
                      <a:pt x="61" y="440"/>
                    </a:lnTo>
                    <a:lnTo>
                      <a:pt x="26" y="440"/>
                    </a:lnTo>
                    <a:lnTo>
                      <a:pt x="17" y="408"/>
                    </a:lnTo>
                    <a:lnTo>
                      <a:pt x="0" y="384"/>
                    </a:lnTo>
                    <a:lnTo>
                      <a:pt x="78" y="336"/>
                    </a:lnTo>
                    <a:lnTo>
                      <a:pt x="61" y="288"/>
                    </a:lnTo>
                    <a:lnTo>
                      <a:pt x="78" y="224"/>
                    </a:lnTo>
                    <a:lnTo>
                      <a:pt x="17" y="160"/>
                    </a:lnTo>
                    <a:lnTo>
                      <a:pt x="52" y="144"/>
                    </a:lnTo>
                    <a:lnTo>
                      <a:pt x="96" y="80"/>
                    </a:lnTo>
                    <a:lnTo>
                      <a:pt x="69" y="40"/>
                    </a:lnTo>
                    <a:lnTo>
                      <a:pt x="78" y="0"/>
                    </a:lnTo>
                    <a:lnTo>
                      <a:pt x="156" y="32"/>
                    </a:lnTo>
                    <a:lnTo>
                      <a:pt x="252" y="56"/>
                    </a:lnTo>
                    <a:lnTo>
                      <a:pt x="269" y="64"/>
                    </a:lnTo>
                    <a:lnTo>
                      <a:pt x="295" y="104"/>
                    </a:lnTo>
                    <a:lnTo>
                      <a:pt x="243" y="152"/>
                    </a:lnTo>
                    <a:lnTo>
                      <a:pt x="269" y="184"/>
                    </a:lnTo>
                    <a:lnTo>
                      <a:pt x="304" y="168"/>
                    </a:lnTo>
                    <a:lnTo>
                      <a:pt x="330" y="192"/>
                    </a:lnTo>
                    <a:lnTo>
                      <a:pt x="330" y="296"/>
                    </a:lnTo>
                    <a:lnTo>
                      <a:pt x="234" y="368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37" name="Freeform 105"/>
              <p:cNvSpPr>
                <a:spLocks/>
              </p:cNvSpPr>
              <p:nvPr/>
            </p:nvSpPr>
            <p:spPr bwMode="auto">
              <a:xfrm>
                <a:off x="499" y="3283"/>
                <a:ext cx="69" cy="54"/>
              </a:xfrm>
              <a:custGeom>
                <a:avLst/>
                <a:gdLst>
                  <a:gd name="T0" fmla="*/ 0 w 53"/>
                  <a:gd name="T1" fmla="*/ 2147483647 h 41"/>
                  <a:gd name="T2" fmla="*/ 2147483647 w 53"/>
                  <a:gd name="T3" fmla="*/ 0 h 41"/>
                  <a:gd name="T4" fmla="*/ 2147483647 w 53"/>
                  <a:gd name="T5" fmla="*/ 2147483647 h 41"/>
                  <a:gd name="T6" fmla="*/ 2147483647 w 53"/>
                  <a:gd name="T7" fmla="*/ 2147483647 h 41"/>
                  <a:gd name="T8" fmla="*/ 0 w 53"/>
                  <a:gd name="T9" fmla="*/ 2147483647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41"/>
                  <a:gd name="T17" fmla="*/ 53 w 5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41">
                    <a:moveTo>
                      <a:pt x="0" y="24"/>
                    </a:moveTo>
                    <a:lnTo>
                      <a:pt x="17" y="0"/>
                    </a:lnTo>
                    <a:lnTo>
                      <a:pt x="52" y="24"/>
                    </a:lnTo>
                    <a:lnTo>
                      <a:pt x="35" y="4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38" name="Freeform 106"/>
              <p:cNvSpPr>
                <a:spLocks/>
              </p:cNvSpPr>
              <p:nvPr/>
            </p:nvSpPr>
            <p:spPr bwMode="auto">
              <a:xfrm>
                <a:off x="249" y="3336"/>
                <a:ext cx="421" cy="286"/>
              </a:xfrm>
              <a:custGeom>
                <a:avLst/>
                <a:gdLst>
                  <a:gd name="T0" fmla="*/ 2147483647 w 322"/>
                  <a:gd name="T1" fmla="*/ 2147483647 h 217"/>
                  <a:gd name="T2" fmla="*/ 2147483647 w 322"/>
                  <a:gd name="T3" fmla="*/ 2147483647 h 217"/>
                  <a:gd name="T4" fmla="*/ 2147483647 w 322"/>
                  <a:gd name="T5" fmla="*/ 2147483647 h 217"/>
                  <a:gd name="T6" fmla="*/ 2147483647 w 322"/>
                  <a:gd name="T7" fmla="*/ 2147483647 h 217"/>
                  <a:gd name="T8" fmla="*/ 2147483647 w 322"/>
                  <a:gd name="T9" fmla="*/ 2147483647 h 217"/>
                  <a:gd name="T10" fmla="*/ 2147483647 w 322"/>
                  <a:gd name="T11" fmla="*/ 2147483647 h 217"/>
                  <a:gd name="T12" fmla="*/ 2147483647 w 322"/>
                  <a:gd name="T13" fmla="*/ 2147483647 h 217"/>
                  <a:gd name="T14" fmla="*/ 2147483647 w 322"/>
                  <a:gd name="T15" fmla="*/ 2147483647 h 217"/>
                  <a:gd name="T16" fmla="*/ 2147483647 w 322"/>
                  <a:gd name="T17" fmla="*/ 2147483647 h 217"/>
                  <a:gd name="T18" fmla="*/ 2147483647 w 322"/>
                  <a:gd name="T19" fmla="*/ 2147483647 h 217"/>
                  <a:gd name="T20" fmla="*/ 0 w 322"/>
                  <a:gd name="T21" fmla="*/ 2147483647 h 217"/>
                  <a:gd name="T22" fmla="*/ 0 w 322"/>
                  <a:gd name="T23" fmla="*/ 2147483647 h 217"/>
                  <a:gd name="T24" fmla="*/ 2147483647 w 322"/>
                  <a:gd name="T25" fmla="*/ 2147483647 h 217"/>
                  <a:gd name="T26" fmla="*/ 2147483647 w 322"/>
                  <a:gd name="T27" fmla="*/ 2147483647 h 217"/>
                  <a:gd name="T28" fmla="*/ 2147483647 w 322"/>
                  <a:gd name="T29" fmla="*/ 2147483647 h 217"/>
                  <a:gd name="T30" fmla="*/ 2147483647 w 322"/>
                  <a:gd name="T31" fmla="*/ 2147483647 h 217"/>
                  <a:gd name="T32" fmla="*/ 2147483647 w 322"/>
                  <a:gd name="T33" fmla="*/ 2147483647 h 217"/>
                  <a:gd name="T34" fmla="*/ 2147483647 w 322"/>
                  <a:gd name="T35" fmla="*/ 0 h 217"/>
                  <a:gd name="T36" fmla="*/ 2147483647 w 322"/>
                  <a:gd name="T37" fmla="*/ 2147483647 h 217"/>
                  <a:gd name="T38" fmla="*/ 2147483647 w 322"/>
                  <a:gd name="T39" fmla="*/ 2147483647 h 217"/>
                  <a:gd name="T40" fmla="*/ 2147483647 w 322"/>
                  <a:gd name="T41" fmla="*/ 2147483647 h 2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2"/>
                  <a:gd name="T64" fmla="*/ 0 h 217"/>
                  <a:gd name="T65" fmla="*/ 322 w 322"/>
                  <a:gd name="T66" fmla="*/ 217 h 2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2" h="217">
                    <a:moveTo>
                      <a:pt x="260" y="72"/>
                    </a:moveTo>
                    <a:lnTo>
                      <a:pt x="321" y="96"/>
                    </a:lnTo>
                    <a:lnTo>
                      <a:pt x="278" y="128"/>
                    </a:lnTo>
                    <a:lnTo>
                      <a:pt x="182" y="208"/>
                    </a:lnTo>
                    <a:lnTo>
                      <a:pt x="139" y="208"/>
                    </a:lnTo>
                    <a:lnTo>
                      <a:pt x="61" y="208"/>
                    </a:lnTo>
                    <a:lnTo>
                      <a:pt x="9" y="208"/>
                    </a:lnTo>
                    <a:lnTo>
                      <a:pt x="9" y="216"/>
                    </a:lnTo>
                    <a:lnTo>
                      <a:pt x="9" y="208"/>
                    </a:lnTo>
                    <a:lnTo>
                      <a:pt x="9" y="184"/>
                    </a:lnTo>
                    <a:lnTo>
                      <a:pt x="0" y="160"/>
                    </a:lnTo>
                    <a:lnTo>
                      <a:pt x="0" y="144"/>
                    </a:lnTo>
                    <a:lnTo>
                      <a:pt x="9" y="136"/>
                    </a:lnTo>
                    <a:lnTo>
                      <a:pt x="9" y="128"/>
                    </a:lnTo>
                    <a:lnTo>
                      <a:pt x="35" y="120"/>
                    </a:lnTo>
                    <a:lnTo>
                      <a:pt x="139" y="80"/>
                    </a:lnTo>
                    <a:lnTo>
                      <a:pt x="113" y="32"/>
                    </a:lnTo>
                    <a:lnTo>
                      <a:pt x="139" y="0"/>
                    </a:lnTo>
                    <a:lnTo>
                      <a:pt x="191" y="40"/>
                    </a:lnTo>
                    <a:lnTo>
                      <a:pt x="252" y="40"/>
                    </a:lnTo>
                    <a:lnTo>
                      <a:pt x="260" y="72"/>
                    </a:lnTo>
                  </a:path>
                </a:pathLst>
              </a:custGeom>
              <a:solidFill>
                <a:srgbClr val="CBCBCB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39" name="Freeform 107"/>
              <p:cNvSpPr>
                <a:spLocks/>
              </p:cNvSpPr>
              <p:nvPr/>
            </p:nvSpPr>
            <p:spPr bwMode="auto">
              <a:xfrm>
                <a:off x="1213" y="2652"/>
                <a:ext cx="80" cy="64"/>
              </a:xfrm>
              <a:custGeom>
                <a:avLst/>
                <a:gdLst>
                  <a:gd name="T0" fmla="*/ 2147483647 w 61"/>
                  <a:gd name="T1" fmla="*/ 2147483647 h 49"/>
                  <a:gd name="T2" fmla="*/ 2147483647 w 61"/>
                  <a:gd name="T3" fmla="*/ 2147483647 h 49"/>
                  <a:gd name="T4" fmla="*/ 0 w 61"/>
                  <a:gd name="T5" fmla="*/ 2147483647 h 49"/>
                  <a:gd name="T6" fmla="*/ 2147483647 w 61"/>
                  <a:gd name="T7" fmla="*/ 0 h 49"/>
                  <a:gd name="T8" fmla="*/ 2147483647 w 61"/>
                  <a:gd name="T9" fmla="*/ 214748364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49"/>
                  <a:gd name="T17" fmla="*/ 61 w 61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49">
                    <a:moveTo>
                      <a:pt x="60" y="16"/>
                    </a:moveTo>
                    <a:lnTo>
                      <a:pt x="43" y="48"/>
                    </a:lnTo>
                    <a:lnTo>
                      <a:pt x="0" y="24"/>
                    </a:lnTo>
                    <a:lnTo>
                      <a:pt x="34" y="0"/>
                    </a:lnTo>
                    <a:lnTo>
                      <a:pt x="60" y="16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40" name="Freeform 108"/>
              <p:cNvSpPr>
                <a:spLocks/>
              </p:cNvSpPr>
              <p:nvPr/>
            </p:nvSpPr>
            <p:spPr bwMode="auto">
              <a:xfrm>
                <a:off x="1145" y="2652"/>
                <a:ext cx="58" cy="53"/>
              </a:xfrm>
              <a:custGeom>
                <a:avLst/>
                <a:gdLst>
                  <a:gd name="T0" fmla="*/ 2147483647 w 44"/>
                  <a:gd name="T1" fmla="*/ 0 h 41"/>
                  <a:gd name="T2" fmla="*/ 0 w 44"/>
                  <a:gd name="T3" fmla="*/ 2147483647 h 41"/>
                  <a:gd name="T4" fmla="*/ 2147483647 w 44"/>
                  <a:gd name="T5" fmla="*/ 2147483647 h 41"/>
                  <a:gd name="T6" fmla="*/ 2147483647 w 44"/>
                  <a:gd name="T7" fmla="*/ 2147483647 h 41"/>
                  <a:gd name="T8" fmla="*/ 2147483647 w 4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1"/>
                  <a:gd name="T17" fmla="*/ 44 w 4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1">
                    <a:moveTo>
                      <a:pt x="26" y="0"/>
                    </a:moveTo>
                    <a:lnTo>
                      <a:pt x="0" y="8"/>
                    </a:lnTo>
                    <a:lnTo>
                      <a:pt x="17" y="40"/>
                    </a:lnTo>
                    <a:lnTo>
                      <a:pt x="43" y="8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41" name="Freeform 109"/>
              <p:cNvSpPr>
                <a:spLocks/>
              </p:cNvSpPr>
              <p:nvPr/>
            </p:nvSpPr>
            <p:spPr bwMode="auto">
              <a:xfrm>
                <a:off x="1156" y="2462"/>
                <a:ext cx="205" cy="159"/>
              </a:xfrm>
              <a:custGeom>
                <a:avLst/>
                <a:gdLst>
                  <a:gd name="T0" fmla="*/ 2147483647 w 157"/>
                  <a:gd name="T1" fmla="*/ 2147483647 h 121"/>
                  <a:gd name="T2" fmla="*/ 2147483647 w 157"/>
                  <a:gd name="T3" fmla="*/ 2147483647 h 121"/>
                  <a:gd name="T4" fmla="*/ 2147483647 w 157"/>
                  <a:gd name="T5" fmla="*/ 2147483647 h 121"/>
                  <a:gd name="T6" fmla="*/ 2147483647 w 157"/>
                  <a:gd name="T7" fmla="*/ 2147483647 h 121"/>
                  <a:gd name="T8" fmla="*/ 2147483647 w 157"/>
                  <a:gd name="T9" fmla="*/ 2147483647 h 121"/>
                  <a:gd name="T10" fmla="*/ 2147483647 w 157"/>
                  <a:gd name="T11" fmla="*/ 2147483647 h 121"/>
                  <a:gd name="T12" fmla="*/ 2147483647 w 157"/>
                  <a:gd name="T13" fmla="*/ 2147483647 h 121"/>
                  <a:gd name="T14" fmla="*/ 2147483647 w 157"/>
                  <a:gd name="T15" fmla="*/ 2147483647 h 121"/>
                  <a:gd name="T16" fmla="*/ 2147483647 w 157"/>
                  <a:gd name="T17" fmla="*/ 0 h 121"/>
                  <a:gd name="T18" fmla="*/ 0 w 157"/>
                  <a:gd name="T19" fmla="*/ 2147483647 h 121"/>
                  <a:gd name="T20" fmla="*/ 2147483647 w 157"/>
                  <a:gd name="T21" fmla="*/ 2147483647 h 1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7"/>
                  <a:gd name="T34" fmla="*/ 0 h 121"/>
                  <a:gd name="T35" fmla="*/ 157 w 157"/>
                  <a:gd name="T36" fmla="*/ 121 h 1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7" h="121">
                    <a:moveTo>
                      <a:pt x="26" y="112"/>
                    </a:moveTo>
                    <a:lnTo>
                      <a:pt x="69" y="120"/>
                    </a:lnTo>
                    <a:lnTo>
                      <a:pt x="139" y="120"/>
                    </a:lnTo>
                    <a:lnTo>
                      <a:pt x="156" y="104"/>
                    </a:lnTo>
                    <a:lnTo>
                      <a:pt x="156" y="64"/>
                    </a:lnTo>
                    <a:lnTo>
                      <a:pt x="139" y="56"/>
                    </a:lnTo>
                    <a:lnTo>
                      <a:pt x="139" y="32"/>
                    </a:lnTo>
                    <a:lnTo>
                      <a:pt x="156" y="24"/>
                    </a:lnTo>
                    <a:lnTo>
                      <a:pt x="147" y="0"/>
                    </a:lnTo>
                    <a:lnTo>
                      <a:pt x="0" y="80"/>
                    </a:lnTo>
                    <a:lnTo>
                      <a:pt x="26" y="112"/>
                    </a:lnTo>
                  </a:path>
                </a:pathLst>
              </a:custGeom>
              <a:solidFill>
                <a:srgbClr val="CBCBCB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42" name="Freeform 110"/>
              <p:cNvSpPr>
                <a:spLocks/>
              </p:cNvSpPr>
              <p:nvPr/>
            </p:nvSpPr>
            <p:spPr bwMode="auto">
              <a:xfrm>
                <a:off x="1201" y="2294"/>
                <a:ext cx="658" cy="885"/>
              </a:xfrm>
              <a:custGeom>
                <a:avLst/>
                <a:gdLst>
                  <a:gd name="T0" fmla="*/ 2147483647 w 503"/>
                  <a:gd name="T1" fmla="*/ 2147483647 h 673"/>
                  <a:gd name="T2" fmla="*/ 2147483647 w 503"/>
                  <a:gd name="T3" fmla="*/ 2147483647 h 673"/>
                  <a:gd name="T4" fmla="*/ 2147483647 w 503"/>
                  <a:gd name="T5" fmla="*/ 2147483647 h 673"/>
                  <a:gd name="T6" fmla="*/ 2147483647 w 503"/>
                  <a:gd name="T7" fmla="*/ 2147483647 h 673"/>
                  <a:gd name="T8" fmla="*/ 2147483647 w 503"/>
                  <a:gd name="T9" fmla="*/ 2147483647 h 673"/>
                  <a:gd name="T10" fmla="*/ 2147483647 w 503"/>
                  <a:gd name="T11" fmla="*/ 2147483647 h 673"/>
                  <a:gd name="T12" fmla="*/ 2147483647 w 503"/>
                  <a:gd name="T13" fmla="*/ 2147483647 h 673"/>
                  <a:gd name="T14" fmla="*/ 0 w 503"/>
                  <a:gd name="T15" fmla="*/ 2147483647 h 673"/>
                  <a:gd name="T16" fmla="*/ 0 w 503"/>
                  <a:gd name="T17" fmla="*/ 2147483647 h 673"/>
                  <a:gd name="T18" fmla="*/ 2147483647 w 503"/>
                  <a:gd name="T19" fmla="*/ 2147483647 h 673"/>
                  <a:gd name="T20" fmla="*/ 2147483647 w 503"/>
                  <a:gd name="T21" fmla="*/ 2147483647 h 673"/>
                  <a:gd name="T22" fmla="*/ 2147483647 w 503"/>
                  <a:gd name="T23" fmla="*/ 2147483647 h 673"/>
                  <a:gd name="T24" fmla="*/ 2147483647 w 503"/>
                  <a:gd name="T25" fmla="*/ 2147483647 h 673"/>
                  <a:gd name="T26" fmla="*/ 2147483647 w 503"/>
                  <a:gd name="T27" fmla="*/ 2147483647 h 673"/>
                  <a:gd name="T28" fmla="*/ 0 w 503"/>
                  <a:gd name="T29" fmla="*/ 2147483647 h 673"/>
                  <a:gd name="T30" fmla="*/ 2147483647 w 503"/>
                  <a:gd name="T31" fmla="*/ 2147483647 h 673"/>
                  <a:gd name="T32" fmla="*/ 2147483647 w 503"/>
                  <a:gd name="T33" fmla="*/ 2147483647 h 673"/>
                  <a:gd name="T34" fmla="*/ 2147483647 w 503"/>
                  <a:gd name="T35" fmla="*/ 2147483647 h 673"/>
                  <a:gd name="T36" fmla="*/ 2147483647 w 503"/>
                  <a:gd name="T37" fmla="*/ 2147483647 h 673"/>
                  <a:gd name="T38" fmla="*/ 2147483647 w 503"/>
                  <a:gd name="T39" fmla="*/ 2147483647 h 673"/>
                  <a:gd name="T40" fmla="*/ 2147483647 w 503"/>
                  <a:gd name="T41" fmla="*/ 2147483647 h 673"/>
                  <a:gd name="T42" fmla="*/ 2147483647 w 503"/>
                  <a:gd name="T43" fmla="*/ 2147483647 h 673"/>
                  <a:gd name="T44" fmla="*/ 2147483647 w 503"/>
                  <a:gd name="T45" fmla="*/ 2147483647 h 673"/>
                  <a:gd name="T46" fmla="*/ 2147483647 w 503"/>
                  <a:gd name="T47" fmla="*/ 2147483647 h 673"/>
                  <a:gd name="T48" fmla="*/ 2147483647 w 503"/>
                  <a:gd name="T49" fmla="*/ 2147483647 h 673"/>
                  <a:gd name="T50" fmla="*/ 2147483647 w 503"/>
                  <a:gd name="T51" fmla="*/ 2147483647 h 673"/>
                  <a:gd name="T52" fmla="*/ 2147483647 w 503"/>
                  <a:gd name="T53" fmla="*/ 2147483647 h 673"/>
                  <a:gd name="T54" fmla="*/ 2147483647 w 503"/>
                  <a:gd name="T55" fmla="*/ 2147483647 h 673"/>
                  <a:gd name="T56" fmla="*/ 2147483647 w 503"/>
                  <a:gd name="T57" fmla="*/ 2147483647 h 673"/>
                  <a:gd name="T58" fmla="*/ 2147483647 w 503"/>
                  <a:gd name="T59" fmla="*/ 2147483647 h 673"/>
                  <a:gd name="T60" fmla="*/ 2147483647 w 503"/>
                  <a:gd name="T61" fmla="*/ 2147483647 h 673"/>
                  <a:gd name="T62" fmla="*/ 2147483647 w 503"/>
                  <a:gd name="T63" fmla="*/ 2147483647 h 673"/>
                  <a:gd name="T64" fmla="*/ 2147483647 w 503"/>
                  <a:gd name="T65" fmla="*/ 2147483647 h 673"/>
                  <a:gd name="T66" fmla="*/ 2147483647 w 503"/>
                  <a:gd name="T67" fmla="*/ 2147483647 h 673"/>
                  <a:gd name="T68" fmla="*/ 2147483647 w 503"/>
                  <a:gd name="T69" fmla="*/ 2147483647 h 673"/>
                  <a:gd name="T70" fmla="*/ 2147483647 w 503"/>
                  <a:gd name="T71" fmla="*/ 2147483647 h 673"/>
                  <a:gd name="T72" fmla="*/ 2147483647 w 503"/>
                  <a:gd name="T73" fmla="*/ 2147483647 h 673"/>
                  <a:gd name="T74" fmla="*/ 2147483647 w 503"/>
                  <a:gd name="T75" fmla="*/ 2147483647 h 673"/>
                  <a:gd name="T76" fmla="*/ 2147483647 w 503"/>
                  <a:gd name="T77" fmla="*/ 2147483647 h 673"/>
                  <a:gd name="T78" fmla="*/ 2147483647 w 503"/>
                  <a:gd name="T79" fmla="*/ 2147483647 h 673"/>
                  <a:gd name="T80" fmla="*/ 2147483647 w 503"/>
                  <a:gd name="T81" fmla="*/ 0 h 673"/>
                  <a:gd name="T82" fmla="*/ 2147483647 w 503"/>
                  <a:gd name="T83" fmla="*/ 2147483647 h 673"/>
                  <a:gd name="T84" fmla="*/ 2147483647 w 503"/>
                  <a:gd name="T85" fmla="*/ 2147483647 h 673"/>
                  <a:gd name="T86" fmla="*/ 2147483647 w 503"/>
                  <a:gd name="T87" fmla="*/ 2147483647 h 673"/>
                  <a:gd name="T88" fmla="*/ 2147483647 w 503"/>
                  <a:gd name="T89" fmla="*/ 2147483647 h 673"/>
                  <a:gd name="T90" fmla="*/ 2147483647 w 503"/>
                  <a:gd name="T91" fmla="*/ 2147483647 h 673"/>
                  <a:gd name="T92" fmla="*/ 2147483647 w 503"/>
                  <a:gd name="T93" fmla="*/ 2147483647 h 673"/>
                  <a:gd name="T94" fmla="*/ 2147483647 w 503"/>
                  <a:gd name="T95" fmla="*/ 2147483647 h 673"/>
                  <a:gd name="T96" fmla="*/ 2147483647 w 503"/>
                  <a:gd name="T97" fmla="*/ 2147483647 h 673"/>
                  <a:gd name="T98" fmla="*/ 2147483647 w 503"/>
                  <a:gd name="T99" fmla="*/ 2147483647 h 673"/>
                  <a:gd name="T100" fmla="*/ 2147483647 w 503"/>
                  <a:gd name="T101" fmla="*/ 2147483647 h 673"/>
                  <a:gd name="T102" fmla="*/ 2147483647 w 503"/>
                  <a:gd name="T103" fmla="*/ 2147483647 h 673"/>
                  <a:gd name="T104" fmla="*/ 2147483647 w 503"/>
                  <a:gd name="T105" fmla="*/ 2147483647 h 67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03"/>
                  <a:gd name="T160" fmla="*/ 0 h 673"/>
                  <a:gd name="T161" fmla="*/ 503 w 503"/>
                  <a:gd name="T162" fmla="*/ 673 h 67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03" h="673">
                    <a:moveTo>
                      <a:pt x="156" y="152"/>
                    </a:moveTo>
                    <a:lnTo>
                      <a:pt x="173" y="200"/>
                    </a:lnTo>
                    <a:lnTo>
                      <a:pt x="138" y="256"/>
                    </a:lnTo>
                    <a:lnTo>
                      <a:pt x="104" y="296"/>
                    </a:lnTo>
                    <a:lnTo>
                      <a:pt x="130" y="320"/>
                    </a:lnTo>
                    <a:lnTo>
                      <a:pt x="87" y="376"/>
                    </a:lnTo>
                    <a:lnTo>
                      <a:pt x="43" y="408"/>
                    </a:lnTo>
                    <a:lnTo>
                      <a:pt x="0" y="424"/>
                    </a:lnTo>
                    <a:lnTo>
                      <a:pt x="0" y="472"/>
                    </a:lnTo>
                    <a:lnTo>
                      <a:pt x="9" y="504"/>
                    </a:lnTo>
                    <a:lnTo>
                      <a:pt x="52" y="512"/>
                    </a:lnTo>
                    <a:lnTo>
                      <a:pt x="87" y="536"/>
                    </a:lnTo>
                    <a:lnTo>
                      <a:pt x="43" y="568"/>
                    </a:lnTo>
                    <a:lnTo>
                      <a:pt x="17" y="568"/>
                    </a:lnTo>
                    <a:lnTo>
                      <a:pt x="0" y="576"/>
                    </a:lnTo>
                    <a:lnTo>
                      <a:pt x="43" y="616"/>
                    </a:lnTo>
                    <a:lnTo>
                      <a:pt x="87" y="584"/>
                    </a:lnTo>
                    <a:lnTo>
                      <a:pt x="130" y="600"/>
                    </a:lnTo>
                    <a:lnTo>
                      <a:pt x="147" y="632"/>
                    </a:lnTo>
                    <a:lnTo>
                      <a:pt x="147" y="664"/>
                    </a:lnTo>
                    <a:lnTo>
                      <a:pt x="173" y="672"/>
                    </a:lnTo>
                    <a:lnTo>
                      <a:pt x="225" y="624"/>
                    </a:lnTo>
                    <a:lnTo>
                      <a:pt x="260" y="616"/>
                    </a:lnTo>
                    <a:lnTo>
                      <a:pt x="303" y="576"/>
                    </a:lnTo>
                    <a:lnTo>
                      <a:pt x="389" y="536"/>
                    </a:lnTo>
                    <a:lnTo>
                      <a:pt x="450" y="496"/>
                    </a:lnTo>
                    <a:lnTo>
                      <a:pt x="459" y="432"/>
                    </a:lnTo>
                    <a:lnTo>
                      <a:pt x="502" y="416"/>
                    </a:lnTo>
                    <a:lnTo>
                      <a:pt x="502" y="384"/>
                    </a:lnTo>
                    <a:lnTo>
                      <a:pt x="459" y="344"/>
                    </a:lnTo>
                    <a:lnTo>
                      <a:pt x="441" y="328"/>
                    </a:lnTo>
                    <a:lnTo>
                      <a:pt x="450" y="264"/>
                    </a:lnTo>
                    <a:lnTo>
                      <a:pt x="467" y="208"/>
                    </a:lnTo>
                    <a:lnTo>
                      <a:pt x="450" y="184"/>
                    </a:lnTo>
                    <a:lnTo>
                      <a:pt x="502" y="160"/>
                    </a:lnTo>
                    <a:lnTo>
                      <a:pt x="485" y="136"/>
                    </a:lnTo>
                    <a:lnTo>
                      <a:pt x="407" y="128"/>
                    </a:lnTo>
                    <a:lnTo>
                      <a:pt x="372" y="120"/>
                    </a:lnTo>
                    <a:lnTo>
                      <a:pt x="355" y="64"/>
                    </a:lnTo>
                    <a:lnTo>
                      <a:pt x="389" y="40"/>
                    </a:lnTo>
                    <a:lnTo>
                      <a:pt x="372" y="0"/>
                    </a:lnTo>
                    <a:lnTo>
                      <a:pt x="355" y="8"/>
                    </a:lnTo>
                    <a:lnTo>
                      <a:pt x="320" y="24"/>
                    </a:lnTo>
                    <a:lnTo>
                      <a:pt x="277" y="32"/>
                    </a:lnTo>
                    <a:lnTo>
                      <a:pt x="251" y="32"/>
                    </a:lnTo>
                    <a:lnTo>
                      <a:pt x="251" y="72"/>
                    </a:lnTo>
                    <a:lnTo>
                      <a:pt x="260" y="112"/>
                    </a:lnTo>
                    <a:lnTo>
                      <a:pt x="251" y="144"/>
                    </a:lnTo>
                    <a:lnTo>
                      <a:pt x="225" y="160"/>
                    </a:lnTo>
                    <a:lnTo>
                      <a:pt x="208" y="120"/>
                    </a:lnTo>
                    <a:lnTo>
                      <a:pt x="164" y="80"/>
                    </a:lnTo>
                    <a:lnTo>
                      <a:pt x="138" y="104"/>
                    </a:lnTo>
                    <a:lnTo>
                      <a:pt x="156" y="152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43" name="Freeform 111"/>
              <p:cNvSpPr>
                <a:spLocks/>
              </p:cNvSpPr>
              <p:nvPr/>
            </p:nvSpPr>
            <p:spPr bwMode="auto">
              <a:xfrm>
                <a:off x="1995" y="1767"/>
                <a:ext cx="92" cy="43"/>
              </a:xfrm>
              <a:custGeom>
                <a:avLst/>
                <a:gdLst>
                  <a:gd name="T0" fmla="*/ 2147483647 w 70"/>
                  <a:gd name="T1" fmla="*/ 2147483647 h 33"/>
                  <a:gd name="T2" fmla="*/ 2147483647 w 70"/>
                  <a:gd name="T3" fmla="*/ 0 h 33"/>
                  <a:gd name="T4" fmla="*/ 0 w 70"/>
                  <a:gd name="T5" fmla="*/ 2147483647 h 33"/>
                  <a:gd name="T6" fmla="*/ 2147483647 w 70"/>
                  <a:gd name="T7" fmla="*/ 2147483647 h 33"/>
                  <a:gd name="T8" fmla="*/ 2147483647 w 70"/>
                  <a:gd name="T9" fmla="*/ 2147483647 h 33"/>
                  <a:gd name="T10" fmla="*/ 2147483647 w 70"/>
                  <a:gd name="T11" fmla="*/ 2147483647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3"/>
                  <a:gd name="T20" fmla="*/ 70 w 70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3">
                    <a:moveTo>
                      <a:pt x="69" y="8"/>
                    </a:moveTo>
                    <a:lnTo>
                      <a:pt x="26" y="0"/>
                    </a:lnTo>
                    <a:lnTo>
                      <a:pt x="0" y="16"/>
                    </a:lnTo>
                    <a:lnTo>
                      <a:pt x="26" y="32"/>
                    </a:lnTo>
                    <a:lnTo>
                      <a:pt x="60" y="32"/>
                    </a:lnTo>
                    <a:lnTo>
                      <a:pt x="69" y="8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44" name="Freeform 112"/>
              <p:cNvSpPr>
                <a:spLocks/>
              </p:cNvSpPr>
              <p:nvPr/>
            </p:nvSpPr>
            <p:spPr bwMode="auto">
              <a:xfrm>
                <a:off x="1916" y="1420"/>
                <a:ext cx="613" cy="348"/>
              </a:xfrm>
              <a:custGeom>
                <a:avLst/>
                <a:gdLst>
                  <a:gd name="T0" fmla="*/ 2147483647 w 469"/>
                  <a:gd name="T1" fmla="*/ 2147483647 h 265"/>
                  <a:gd name="T2" fmla="*/ 2147483647 w 469"/>
                  <a:gd name="T3" fmla="*/ 2147483647 h 265"/>
                  <a:gd name="T4" fmla="*/ 2147483647 w 469"/>
                  <a:gd name="T5" fmla="*/ 2147483647 h 265"/>
                  <a:gd name="T6" fmla="*/ 2147483647 w 469"/>
                  <a:gd name="T7" fmla="*/ 2147483647 h 265"/>
                  <a:gd name="T8" fmla="*/ 2147483647 w 469"/>
                  <a:gd name="T9" fmla="*/ 2147483647 h 265"/>
                  <a:gd name="T10" fmla="*/ 2147483647 w 469"/>
                  <a:gd name="T11" fmla="*/ 2147483647 h 265"/>
                  <a:gd name="T12" fmla="*/ 0 w 469"/>
                  <a:gd name="T13" fmla="*/ 2147483647 h 265"/>
                  <a:gd name="T14" fmla="*/ 2147483647 w 469"/>
                  <a:gd name="T15" fmla="*/ 2147483647 h 265"/>
                  <a:gd name="T16" fmla="*/ 2147483647 w 469"/>
                  <a:gd name="T17" fmla="*/ 2147483647 h 265"/>
                  <a:gd name="T18" fmla="*/ 2147483647 w 469"/>
                  <a:gd name="T19" fmla="*/ 2147483647 h 265"/>
                  <a:gd name="T20" fmla="*/ 2147483647 w 469"/>
                  <a:gd name="T21" fmla="*/ 2147483647 h 265"/>
                  <a:gd name="T22" fmla="*/ 2147483647 w 469"/>
                  <a:gd name="T23" fmla="*/ 2147483647 h 265"/>
                  <a:gd name="T24" fmla="*/ 2147483647 w 469"/>
                  <a:gd name="T25" fmla="*/ 2147483647 h 265"/>
                  <a:gd name="T26" fmla="*/ 2147483647 w 469"/>
                  <a:gd name="T27" fmla="*/ 2147483647 h 265"/>
                  <a:gd name="T28" fmla="*/ 2147483647 w 469"/>
                  <a:gd name="T29" fmla="*/ 2147483647 h 265"/>
                  <a:gd name="T30" fmla="*/ 2147483647 w 469"/>
                  <a:gd name="T31" fmla="*/ 2147483647 h 265"/>
                  <a:gd name="T32" fmla="*/ 2147483647 w 469"/>
                  <a:gd name="T33" fmla="*/ 2147483647 h 265"/>
                  <a:gd name="T34" fmla="*/ 2147483647 w 469"/>
                  <a:gd name="T35" fmla="*/ 2147483647 h 265"/>
                  <a:gd name="T36" fmla="*/ 2147483647 w 469"/>
                  <a:gd name="T37" fmla="*/ 2147483647 h 265"/>
                  <a:gd name="T38" fmla="*/ 2147483647 w 469"/>
                  <a:gd name="T39" fmla="*/ 2147483647 h 265"/>
                  <a:gd name="T40" fmla="*/ 2147483647 w 469"/>
                  <a:gd name="T41" fmla="*/ 2147483647 h 265"/>
                  <a:gd name="T42" fmla="*/ 2147483647 w 469"/>
                  <a:gd name="T43" fmla="*/ 2147483647 h 265"/>
                  <a:gd name="T44" fmla="*/ 2147483647 w 469"/>
                  <a:gd name="T45" fmla="*/ 2147483647 h 265"/>
                  <a:gd name="T46" fmla="*/ 2147483647 w 469"/>
                  <a:gd name="T47" fmla="*/ 2147483647 h 265"/>
                  <a:gd name="T48" fmla="*/ 2147483647 w 469"/>
                  <a:gd name="T49" fmla="*/ 2147483647 h 265"/>
                  <a:gd name="T50" fmla="*/ 2147483647 w 469"/>
                  <a:gd name="T51" fmla="*/ 2147483647 h 265"/>
                  <a:gd name="T52" fmla="*/ 2147483647 w 469"/>
                  <a:gd name="T53" fmla="*/ 2147483647 h 265"/>
                  <a:gd name="T54" fmla="*/ 2147483647 w 469"/>
                  <a:gd name="T55" fmla="*/ 2147483647 h 265"/>
                  <a:gd name="T56" fmla="*/ 2147483647 w 469"/>
                  <a:gd name="T57" fmla="*/ 2147483647 h 265"/>
                  <a:gd name="T58" fmla="*/ 2147483647 w 469"/>
                  <a:gd name="T59" fmla="*/ 2147483647 h 265"/>
                  <a:gd name="T60" fmla="*/ 2147483647 w 469"/>
                  <a:gd name="T61" fmla="*/ 2147483647 h 265"/>
                  <a:gd name="T62" fmla="*/ 2147483647 w 469"/>
                  <a:gd name="T63" fmla="*/ 2147483647 h 265"/>
                  <a:gd name="T64" fmla="*/ 2147483647 w 469"/>
                  <a:gd name="T65" fmla="*/ 2147483647 h 265"/>
                  <a:gd name="T66" fmla="*/ 2147483647 w 469"/>
                  <a:gd name="T67" fmla="*/ 2147483647 h 265"/>
                  <a:gd name="T68" fmla="*/ 2147483647 w 469"/>
                  <a:gd name="T69" fmla="*/ 2147483647 h 265"/>
                  <a:gd name="T70" fmla="*/ 2147483647 w 469"/>
                  <a:gd name="T71" fmla="*/ 2147483647 h 265"/>
                  <a:gd name="T72" fmla="*/ 2147483647 w 469"/>
                  <a:gd name="T73" fmla="*/ 2147483647 h 265"/>
                  <a:gd name="T74" fmla="*/ 2147483647 w 469"/>
                  <a:gd name="T75" fmla="*/ 2147483647 h 265"/>
                  <a:gd name="T76" fmla="*/ 2147483647 w 469"/>
                  <a:gd name="T77" fmla="*/ 2147483647 h 265"/>
                  <a:gd name="T78" fmla="*/ 2147483647 w 469"/>
                  <a:gd name="T79" fmla="*/ 2147483647 h 265"/>
                  <a:gd name="T80" fmla="*/ 2147483647 w 469"/>
                  <a:gd name="T81" fmla="*/ 2147483647 h 265"/>
                  <a:gd name="T82" fmla="*/ 2147483647 w 469"/>
                  <a:gd name="T83" fmla="*/ 2147483647 h 265"/>
                  <a:gd name="T84" fmla="*/ 2147483647 w 469"/>
                  <a:gd name="T85" fmla="*/ 2147483647 h 265"/>
                  <a:gd name="T86" fmla="*/ 2147483647 w 469"/>
                  <a:gd name="T87" fmla="*/ 2147483647 h 265"/>
                  <a:gd name="T88" fmla="*/ 2147483647 w 469"/>
                  <a:gd name="T89" fmla="*/ 2147483647 h 265"/>
                  <a:gd name="T90" fmla="*/ 2147483647 w 469"/>
                  <a:gd name="T91" fmla="*/ 2147483647 h 265"/>
                  <a:gd name="T92" fmla="*/ 2147483647 w 469"/>
                  <a:gd name="T93" fmla="*/ 2147483647 h 265"/>
                  <a:gd name="T94" fmla="*/ 2147483647 w 469"/>
                  <a:gd name="T95" fmla="*/ 2147483647 h 265"/>
                  <a:gd name="T96" fmla="*/ 2147483647 w 469"/>
                  <a:gd name="T97" fmla="*/ 2147483647 h 265"/>
                  <a:gd name="T98" fmla="*/ 2147483647 w 469"/>
                  <a:gd name="T99" fmla="*/ 2147483647 h 265"/>
                  <a:gd name="T100" fmla="*/ 2147483647 w 469"/>
                  <a:gd name="T101" fmla="*/ 2147483647 h 265"/>
                  <a:gd name="T102" fmla="*/ 2147483647 w 469"/>
                  <a:gd name="T103" fmla="*/ 2147483647 h 265"/>
                  <a:gd name="T104" fmla="*/ 2147483647 w 469"/>
                  <a:gd name="T105" fmla="*/ 2147483647 h 265"/>
                  <a:gd name="T106" fmla="*/ 2147483647 w 469"/>
                  <a:gd name="T107" fmla="*/ 0 h 265"/>
                  <a:gd name="T108" fmla="*/ 2147483647 w 469"/>
                  <a:gd name="T109" fmla="*/ 2147483647 h 265"/>
                  <a:gd name="T110" fmla="*/ 2147483647 w 469"/>
                  <a:gd name="T111" fmla="*/ 2147483647 h 265"/>
                  <a:gd name="T112" fmla="*/ 2147483647 w 469"/>
                  <a:gd name="T113" fmla="*/ 2147483647 h 265"/>
                  <a:gd name="T114" fmla="*/ 2147483647 w 469"/>
                  <a:gd name="T115" fmla="*/ 2147483647 h 265"/>
                  <a:gd name="T116" fmla="*/ 2147483647 w 469"/>
                  <a:gd name="T117" fmla="*/ 2147483647 h 265"/>
                  <a:gd name="T118" fmla="*/ 2147483647 w 469"/>
                  <a:gd name="T119" fmla="*/ 2147483647 h 2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9"/>
                  <a:gd name="T181" fmla="*/ 0 h 265"/>
                  <a:gd name="T182" fmla="*/ 469 w 469"/>
                  <a:gd name="T183" fmla="*/ 265 h 2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9" h="265">
                    <a:moveTo>
                      <a:pt x="14" y="117"/>
                    </a:moveTo>
                    <a:lnTo>
                      <a:pt x="17" y="144"/>
                    </a:lnTo>
                    <a:lnTo>
                      <a:pt x="9" y="152"/>
                    </a:lnTo>
                    <a:lnTo>
                      <a:pt x="17" y="176"/>
                    </a:lnTo>
                    <a:lnTo>
                      <a:pt x="35" y="176"/>
                    </a:lnTo>
                    <a:lnTo>
                      <a:pt x="9" y="192"/>
                    </a:lnTo>
                    <a:lnTo>
                      <a:pt x="0" y="200"/>
                    </a:lnTo>
                    <a:lnTo>
                      <a:pt x="9" y="232"/>
                    </a:lnTo>
                    <a:lnTo>
                      <a:pt x="26" y="232"/>
                    </a:lnTo>
                    <a:lnTo>
                      <a:pt x="35" y="208"/>
                    </a:lnTo>
                    <a:lnTo>
                      <a:pt x="61" y="208"/>
                    </a:lnTo>
                    <a:lnTo>
                      <a:pt x="61" y="224"/>
                    </a:lnTo>
                    <a:lnTo>
                      <a:pt x="78" y="224"/>
                    </a:lnTo>
                    <a:lnTo>
                      <a:pt x="104" y="216"/>
                    </a:lnTo>
                    <a:lnTo>
                      <a:pt x="104" y="224"/>
                    </a:lnTo>
                    <a:lnTo>
                      <a:pt x="113" y="224"/>
                    </a:lnTo>
                    <a:lnTo>
                      <a:pt x="113" y="208"/>
                    </a:lnTo>
                    <a:lnTo>
                      <a:pt x="139" y="200"/>
                    </a:lnTo>
                    <a:lnTo>
                      <a:pt x="139" y="208"/>
                    </a:lnTo>
                    <a:lnTo>
                      <a:pt x="147" y="216"/>
                    </a:lnTo>
                    <a:lnTo>
                      <a:pt x="147" y="192"/>
                    </a:lnTo>
                    <a:lnTo>
                      <a:pt x="173" y="176"/>
                    </a:lnTo>
                    <a:lnTo>
                      <a:pt x="173" y="152"/>
                    </a:lnTo>
                    <a:lnTo>
                      <a:pt x="165" y="120"/>
                    </a:lnTo>
                    <a:lnTo>
                      <a:pt x="165" y="88"/>
                    </a:lnTo>
                    <a:lnTo>
                      <a:pt x="199" y="80"/>
                    </a:lnTo>
                    <a:lnTo>
                      <a:pt x="269" y="104"/>
                    </a:lnTo>
                    <a:lnTo>
                      <a:pt x="269" y="136"/>
                    </a:lnTo>
                    <a:lnTo>
                      <a:pt x="243" y="176"/>
                    </a:lnTo>
                    <a:lnTo>
                      <a:pt x="208" y="184"/>
                    </a:lnTo>
                    <a:lnTo>
                      <a:pt x="199" y="208"/>
                    </a:lnTo>
                    <a:lnTo>
                      <a:pt x="199" y="240"/>
                    </a:lnTo>
                    <a:lnTo>
                      <a:pt x="243" y="232"/>
                    </a:lnTo>
                    <a:lnTo>
                      <a:pt x="269" y="224"/>
                    </a:lnTo>
                    <a:lnTo>
                      <a:pt x="321" y="264"/>
                    </a:lnTo>
                    <a:lnTo>
                      <a:pt x="338" y="264"/>
                    </a:lnTo>
                    <a:lnTo>
                      <a:pt x="399" y="208"/>
                    </a:lnTo>
                    <a:lnTo>
                      <a:pt x="468" y="184"/>
                    </a:lnTo>
                    <a:lnTo>
                      <a:pt x="468" y="112"/>
                    </a:lnTo>
                    <a:lnTo>
                      <a:pt x="433" y="88"/>
                    </a:lnTo>
                    <a:lnTo>
                      <a:pt x="416" y="72"/>
                    </a:lnTo>
                    <a:lnTo>
                      <a:pt x="373" y="40"/>
                    </a:lnTo>
                    <a:lnTo>
                      <a:pt x="364" y="40"/>
                    </a:lnTo>
                    <a:lnTo>
                      <a:pt x="347" y="72"/>
                    </a:lnTo>
                    <a:lnTo>
                      <a:pt x="338" y="88"/>
                    </a:lnTo>
                    <a:lnTo>
                      <a:pt x="321" y="56"/>
                    </a:lnTo>
                    <a:lnTo>
                      <a:pt x="303" y="48"/>
                    </a:lnTo>
                    <a:lnTo>
                      <a:pt x="277" y="24"/>
                    </a:lnTo>
                    <a:lnTo>
                      <a:pt x="225" y="24"/>
                    </a:lnTo>
                    <a:lnTo>
                      <a:pt x="191" y="8"/>
                    </a:lnTo>
                    <a:lnTo>
                      <a:pt x="173" y="32"/>
                    </a:lnTo>
                    <a:lnTo>
                      <a:pt x="147" y="48"/>
                    </a:lnTo>
                    <a:lnTo>
                      <a:pt x="130" y="24"/>
                    </a:lnTo>
                    <a:lnTo>
                      <a:pt x="113" y="0"/>
                    </a:lnTo>
                    <a:lnTo>
                      <a:pt x="78" y="40"/>
                    </a:lnTo>
                    <a:lnTo>
                      <a:pt x="87" y="72"/>
                    </a:lnTo>
                    <a:lnTo>
                      <a:pt x="69" y="96"/>
                    </a:lnTo>
                    <a:lnTo>
                      <a:pt x="61" y="96"/>
                    </a:lnTo>
                    <a:lnTo>
                      <a:pt x="46" y="107"/>
                    </a:lnTo>
                    <a:lnTo>
                      <a:pt x="14" y="117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45" name="Freeform 113"/>
              <p:cNvSpPr>
                <a:spLocks/>
              </p:cNvSpPr>
              <p:nvPr/>
            </p:nvSpPr>
            <p:spPr bwMode="auto">
              <a:xfrm>
                <a:off x="2278" y="1314"/>
                <a:ext cx="807" cy="760"/>
              </a:xfrm>
              <a:custGeom>
                <a:avLst/>
                <a:gdLst>
                  <a:gd name="T0" fmla="*/ 2147483647 w 617"/>
                  <a:gd name="T1" fmla="*/ 2147483647 h 577"/>
                  <a:gd name="T2" fmla="*/ 2147483647 w 617"/>
                  <a:gd name="T3" fmla="*/ 2147483647 h 577"/>
                  <a:gd name="T4" fmla="*/ 2147483647 w 617"/>
                  <a:gd name="T5" fmla="*/ 2147483647 h 577"/>
                  <a:gd name="T6" fmla="*/ 2147483647 w 617"/>
                  <a:gd name="T7" fmla="*/ 0 h 577"/>
                  <a:gd name="T8" fmla="*/ 2147483647 w 617"/>
                  <a:gd name="T9" fmla="*/ 2147483647 h 577"/>
                  <a:gd name="T10" fmla="*/ 2147483647 w 617"/>
                  <a:gd name="T11" fmla="*/ 2147483647 h 577"/>
                  <a:gd name="T12" fmla="*/ 2147483647 w 617"/>
                  <a:gd name="T13" fmla="*/ 2147483647 h 577"/>
                  <a:gd name="T14" fmla="*/ 2147483647 w 617"/>
                  <a:gd name="T15" fmla="*/ 2147483647 h 577"/>
                  <a:gd name="T16" fmla="*/ 2147483647 w 617"/>
                  <a:gd name="T17" fmla="*/ 2147483647 h 577"/>
                  <a:gd name="T18" fmla="*/ 2147483647 w 617"/>
                  <a:gd name="T19" fmla="*/ 2147483647 h 577"/>
                  <a:gd name="T20" fmla="*/ 2147483647 w 617"/>
                  <a:gd name="T21" fmla="*/ 2147483647 h 577"/>
                  <a:gd name="T22" fmla="*/ 0 w 617"/>
                  <a:gd name="T23" fmla="*/ 2147483647 h 577"/>
                  <a:gd name="T24" fmla="*/ 2147483647 w 617"/>
                  <a:gd name="T25" fmla="*/ 2147483647 h 577"/>
                  <a:gd name="T26" fmla="*/ 2147483647 w 617"/>
                  <a:gd name="T27" fmla="*/ 2147483647 h 577"/>
                  <a:gd name="T28" fmla="*/ 2147483647 w 617"/>
                  <a:gd name="T29" fmla="*/ 2147483647 h 577"/>
                  <a:gd name="T30" fmla="*/ 2147483647 w 617"/>
                  <a:gd name="T31" fmla="*/ 2147483647 h 577"/>
                  <a:gd name="T32" fmla="*/ 2147483647 w 617"/>
                  <a:gd name="T33" fmla="*/ 2147483647 h 577"/>
                  <a:gd name="T34" fmla="*/ 2147483647 w 617"/>
                  <a:gd name="T35" fmla="*/ 2147483647 h 577"/>
                  <a:gd name="T36" fmla="*/ 2147483647 w 617"/>
                  <a:gd name="T37" fmla="*/ 2147483647 h 577"/>
                  <a:gd name="T38" fmla="*/ 2147483647 w 617"/>
                  <a:gd name="T39" fmla="*/ 2147483647 h 577"/>
                  <a:gd name="T40" fmla="*/ 2147483647 w 617"/>
                  <a:gd name="T41" fmla="*/ 2147483647 h 577"/>
                  <a:gd name="T42" fmla="*/ 2147483647 w 617"/>
                  <a:gd name="T43" fmla="*/ 2147483647 h 577"/>
                  <a:gd name="T44" fmla="*/ 2147483647 w 617"/>
                  <a:gd name="T45" fmla="*/ 2147483647 h 577"/>
                  <a:gd name="T46" fmla="*/ 2147483647 w 617"/>
                  <a:gd name="T47" fmla="*/ 2147483647 h 577"/>
                  <a:gd name="T48" fmla="*/ 2147483647 w 617"/>
                  <a:gd name="T49" fmla="*/ 2147483647 h 577"/>
                  <a:gd name="T50" fmla="*/ 2147483647 w 617"/>
                  <a:gd name="T51" fmla="*/ 2147483647 h 577"/>
                  <a:gd name="T52" fmla="*/ 2147483647 w 617"/>
                  <a:gd name="T53" fmla="*/ 2147483647 h 577"/>
                  <a:gd name="T54" fmla="*/ 2147483647 w 617"/>
                  <a:gd name="T55" fmla="*/ 2147483647 h 577"/>
                  <a:gd name="T56" fmla="*/ 2147483647 w 617"/>
                  <a:gd name="T57" fmla="*/ 2147483647 h 577"/>
                  <a:gd name="T58" fmla="*/ 2147483647 w 617"/>
                  <a:gd name="T59" fmla="*/ 2147483647 h 577"/>
                  <a:gd name="T60" fmla="*/ 2147483647 w 617"/>
                  <a:gd name="T61" fmla="*/ 2147483647 h 577"/>
                  <a:gd name="T62" fmla="*/ 2147483647 w 617"/>
                  <a:gd name="T63" fmla="*/ 2147483647 h 577"/>
                  <a:gd name="T64" fmla="*/ 2147483647 w 617"/>
                  <a:gd name="T65" fmla="*/ 2147483647 h 577"/>
                  <a:gd name="T66" fmla="*/ 2147483647 w 617"/>
                  <a:gd name="T67" fmla="*/ 2147483647 h 577"/>
                  <a:gd name="T68" fmla="*/ 2147483647 w 617"/>
                  <a:gd name="T69" fmla="*/ 2147483647 h 577"/>
                  <a:gd name="T70" fmla="*/ 2147483647 w 617"/>
                  <a:gd name="T71" fmla="*/ 2147483647 h 577"/>
                  <a:gd name="T72" fmla="*/ 2147483647 w 617"/>
                  <a:gd name="T73" fmla="*/ 2147483647 h 577"/>
                  <a:gd name="T74" fmla="*/ 2147483647 w 617"/>
                  <a:gd name="T75" fmla="*/ 2147483647 h 577"/>
                  <a:gd name="T76" fmla="*/ 2147483647 w 617"/>
                  <a:gd name="T77" fmla="*/ 2147483647 h 577"/>
                  <a:gd name="T78" fmla="*/ 2147483647 w 617"/>
                  <a:gd name="T79" fmla="*/ 2147483647 h 577"/>
                  <a:gd name="T80" fmla="*/ 2147483647 w 617"/>
                  <a:gd name="T81" fmla="*/ 2147483647 h 577"/>
                  <a:gd name="T82" fmla="*/ 2147483647 w 617"/>
                  <a:gd name="T83" fmla="*/ 2147483647 h 577"/>
                  <a:gd name="T84" fmla="*/ 2147483647 w 617"/>
                  <a:gd name="T85" fmla="*/ 2147483647 h 577"/>
                  <a:gd name="T86" fmla="*/ 2147483647 w 617"/>
                  <a:gd name="T87" fmla="*/ 2147483647 h 577"/>
                  <a:gd name="T88" fmla="*/ 2147483647 w 617"/>
                  <a:gd name="T89" fmla="*/ 2147483647 h 577"/>
                  <a:gd name="T90" fmla="*/ 2147483647 w 617"/>
                  <a:gd name="T91" fmla="*/ 2147483647 h 577"/>
                  <a:gd name="T92" fmla="*/ 2147483647 w 617"/>
                  <a:gd name="T93" fmla="*/ 2147483647 h 577"/>
                  <a:gd name="T94" fmla="*/ 2147483647 w 617"/>
                  <a:gd name="T95" fmla="*/ 2147483647 h 577"/>
                  <a:gd name="T96" fmla="*/ 2147483647 w 617"/>
                  <a:gd name="T97" fmla="*/ 2147483647 h 577"/>
                  <a:gd name="T98" fmla="*/ 2147483647 w 617"/>
                  <a:gd name="T99" fmla="*/ 2147483647 h 577"/>
                  <a:gd name="T100" fmla="*/ 2147483647 w 617"/>
                  <a:gd name="T101" fmla="*/ 2147483647 h 577"/>
                  <a:gd name="T102" fmla="*/ 2147483647 w 617"/>
                  <a:gd name="T103" fmla="*/ 2147483647 h 577"/>
                  <a:gd name="T104" fmla="*/ 2147483647 w 617"/>
                  <a:gd name="T105" fmla="*/ 2147483647 h 577"/>
                  <a:gd name="T106" fmla="*/ 2147483647 w 617"/>
                  <a:gd name="T107" fmla="*/ 2147483647 h 577"/>
                  <a:gd name="T108" fmla="*/ 2147483647 w 617"/>
                  <a:gd name="T109" fmla="*/ 2147483647 h 577"/>
                  <a:gd name="T110" fmla="*/ 2147483647 w 617"/>
                  <a:gd name="T111" fmla="*/ 2147483647 h 577"/>
                  <a:gd name="T112" fmla="*/ 2147483647 w 617"/>
                  <a:gd name="T113" fmla="*/ 2147483647 h 577"/>
                  <a:gd name="T114" fmla="*/ 2147483647 w 617"/>
                  <a:gd name="T115" fmla="*/ 2147483647 h 57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17"/>
                  <a:gd name="T175" fmla="*/ 0 h 577"/>
                  <a:gd name="T176" fmla="*/ 617 w 617"/>
                  <a:gd name="T177" fmla="*/ 577 h 57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17" h="577">
                    <a:moveTo>
                      <a:pt x="521" y="72"/>
                    </a:moveTo>
                    <a:lnTo>
                      <a:pt x="495" y="8"/>
                    </a:lnTo>
                    <a:lnTo>
                      <a:pt x="442" y="8"/>
                    </a:lnTo>
                    <a:lnTo>
                      <a:pt x="408" y="0"/>
                    </a:lnTo>
                    <a:lnTo>
                      <a:pt x="304" y="72"/>
                    </a:lnTo>
                    <a:lnTo>
                      <a:pt x="243" y="80"/>
                    </a:lnTo>
                    <a:lnTo>
                      <a:pt x="147" y="80"/>
                    </a:lnTo>
                    <a:lnTo>
                      <a:pt x="156" y="40"/>
                    </a:lnTo>
                    <a:lnTo>
                      <a:pt x="95" y="24"/>
                    </a:lnTo>
                    <a:lnTo>
                      <a:pt x="61" y="64"/>
                    </a:lnTo>
                    <a:lnTo>
                      <a:pt x="43" y="96"/>
                    </a:lnTo>
                    <a:lnTo>
                      <a:pt x="0" y="104"/>
                    </a:lnTo>
                    <a:lnTo>
                      <a:pt x="26" y="128"/>
                    </a:lnTo>
                    <a:lnTo>
                      <a:pt x="43" y="136"/>
                    </a:lnTo>
                    <a:lnTo>
                      <a:pt x="61" y="168"/>
                    </a:lnTo>
                    <a:lnTo>
                      <a:pt x="69" y="152"/>
                    </a:lnTo>
                    <a:lnTo>
                      <a:pt x="87" y="120"/>
                    </a:lnTo>
                    <a:lnTo>
                      <a:pt x="95" y="120"/>
                    </a:lnTo>
                    <a:lnTo>
                      <a:pt x="139" y="152"/>
                    </a:lnTo>
                    <a:lnTo>
                      <a:pt x="156" y="168"/>
                    </a:lnTo>
                    <a:lnTo>
                      <a:pt x="191" y="192"/>
                    </a:lnTo>
                    <a:lnTo>
                      <a:pt x="260" y="288"/>
                    </a:lnTo>
                    <a:lnTo>
                      <a:pt x="243" y="328"/>
                    </a:lnTo>
                    <a:lnTo>
                      <a:pt x="208" y="384"/>
                    </a:lnTo>
                    <a:lnTo>
                      <a:pt x="182" y="376"/>
                    </a:lnTo>
                    <a:lnTo>
                      <a:pt x="156" y="344"/>
                    </a:lnTo>
                    <a:lnTo>
                      <a:pt x="147" y="352"/>
                    </a:lnTo>
                    <a:lnTo>
                      <a:pt x="78" y="448"/>
                    </a:lnTo>
                    <a:lnTo>
                      <a:pt x="95" y="488"/>
                    </a:lnTo>
                    <a:lnTo>
                      <a:pt x="104" y="504"/>
                    </a:lnTo>
                    <a:lnTo>
                      <a:pt x="147" y="488"/>
                    </a:lnTo>
                    <a:lnTo>
                      <a:pt x="191" y="448"/>
                    </a:lnTo>
                    <a:lnTo>
                      <a:pt x="174" y="432"/>
                    </a:lnTo>
                    <a:lnTo>
                      <a:pt x="191" y="408"/>
                    </a:lnTo>
                    <a:lnTo>
                      <a:pt x="208" y="416"/>
                    </a:lnTo>
                    <a:lnTo>
                      <a:pt x="226" y="400"/>
                    </a:lnTo>
                    <a:lnTo>
                      <a:pt x="243" y="424"/>
                    </a:lnTo>
                    <a:lnTo>
                      <a:pt x="252" y="464"/>
                    </a:lnTo>
                    <a:lnTo>
                      <a:pt x="295" y="424"/>
                    </a:lnTo>
                    <a:lnTo>
                      <a:pt x="312" y="432"/>
                    </a:lnTo>
                    <a:lnTo>
                      <a:pt x="330" y="456"/>
                    </a:lnTo>
                    <a:lnTo>
                      <a:pt x="356" y="448"/>
                    </a:lnTo>
                    <a:lnTo>
                      <a:pt x="382" y="448"/>
                    </a:lnTo>
                    <a:lnTo>
                      <a:pt x="399" y="456"/>
                    </a:lnTo>
                    <a:lnTo>
                      <a:pt x="425" y="408"/>
                    </a:lnTo>
                    <a:lnTo>
                      <a:pt x="477" y="400"/>
                    </a:lnTo>
                    <a:lnTo>
                      <a:pt x="529" y="552"/>
                    </a:lnTo>
                    <a:lnTo>
                      <a:pt x="590" y="576"/>
                    </a:lnTo>
                    <a:lnTo>
                      <a:pt x="590" y="464"/>
                    </a:lnTo>
                    <a:lnTo>
                      <a:pt x="573" y="424"/>
                    </a:lnTo>
                    <a:lnTo>
                      <a:pt x="581" y="400"/>
                    </a:lnTo>
                    <a:lnTo>
                      <a:pt x="616" y="368"/>
                    </a:lnTo>
                    <a:lnTo>
                      <a:pt x="607" y="352"/>
                    </a:lnTo>
                    <a:lnTo>
                      <a:pt x="590" y="352"/>
                    </a:lnTo>
                    <a:lnTo>
                      <a:pt x="538" y="152"/>
                    </a:lnTo>
                    <a:lnTo>
                      <a:pt x="599" y="104"/>
                    </a:lnTo>
                    <a:lnTo>
                      <a:pt x="581" y="64"/>
                    </a:lnTo>
                    <a:lnTo>
                      <a:pt x="521" y="72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46" name="Freeform 114"/>
              <p:cNvSpPr>
                <a:spLocks/>
              </p:cNvSpPr>
              <p:nvPr/>
            </p:nvSpPr>
            <p:spPr bwMode="auto">
              <a:xfrm>
                <a:off x="3978" y="1672"/>
                <a:ext cx="184" cy="191"/>
              </a:xfrm>
              <a:custGeom>
                <a:avLst/>
                <a:gdLst>
                  <a:gd name="T0" fmla="*/ 2147483647 w 140"/>
                  <a:gd name="T1" fmla="*/ 0 h 145"/>
                  <a:gd name="T2" fmla="*/ 2147483647 w 140"/>
                  <a:gd name="T3" fmla="*/ 2147483647 h 145"/>
                  <a:gd name="T4" fmla="*/ 2147483647 w 140"/>
                  <a:gd name="T5" fmla="*/ 2147483647 h 145"/>
                  <a:gd name="T6" fmla="*/ 0 w 140"/>
                  <a:gd name="T7" fmla="*/ 2147483647 h 145"/>
                  <a:gd name="T8" fmla="*/ 0 w 140"/>
                  <a:gd name="T9" fmla="*/ 2147483647 h 145"/>
                  <a:gd name="T10" fmla="*/ 2147483647 w 140"/>
                  <a:gd name="T11" fmla="*/ 2147483647 h 145"/>
                  <a:gd name="T12" fmla="*/ 2147483647 w 140"/>
                  <a:gd name="T13" fmla="*/ 2147483647 h 145"/>
                  <a:gd name="T14" fmla="*/ 2147483647 w 140"/>
                  <a:gd name="T15" fmla="*/ 2147483647 h 145"/>
                  <a:gd name="T16" fmla="*/ 2147483647 w 140"/>
                  <a:gd name="T17" fmla="*/ 2147483647 h 145"/>
                  <a:gd name="T18" fmla="*/ 2147483647 w 140"/>
                  <a:gd name="T19" fmla="*/ 2147483647 h 145"/>
                  <a:gd name="T20" fmla="*/ 2147483647 w 140"/>
                  <a:gd name="T21" fmla="*/ 2147483647 h 145"/>
                  <a:gd name="T22" fmla="*/ 2147483647 w 140"/>
                  <a:gd name="T23" fmla="*/ 2147483647 h 145"/>
                  <a:gd name="T24" fmla="*/ 2147483647 w 140"/>
                  <a:gd name="T25" fmla="*/ 0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0"/>
                  <a:gd name="T40" fmla="*/ 0 h 145"/>
                  <a:gd name="T41" fmla="*/ 140 w 140"/>
                  <a:gd name="T42" fmla="*/ 145 h 1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0" h="145">
                    <a:moveTo>
                      <a:pt x="35" y="0"/>
                    </a:moveTo>
                    <a:lnTo>
                      <a:pt x="9" y="8"/>
                    </a:lnTo>
                    <a:lnTo>
                      <a:pt x="35" y="32"/>
                    </a:lnTo>
                    <a:lnTo>
                      <a:pt x="0" y="56"/>
                    </a:lnTo>
                    <a:lnTo>
                      <a:pt x="0" y="88"/>
                    </a:lnTo>
                    <a:lnTo>
                      <a:pt x="9" y="128"/>
                    </a:lnTo>
                    <a:lnTo>
                      <a:pt x="17" y="128"/>
                    </a:lnTo>
                    <a:lnTo>
                      <a:pt x="87" y="144"/>
                    </a:lnTo>
                    <a:lnTo>
                      <a:pt x="139" y="112"/>
                    </a:lnTo>
                    <a:lnTo>
                      <a:pt x="139" y="72"/>
                    </a:lnTo>
                    <a:lnTo>
                      <a:pt x="130" y="32"/>
                    </a:lnTo>
                    <a:lnTo>
                      <a:pt x="96" y="32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47" name="Freeform 116"/>
              <p:cNvSpPr>
                <a:spLocks/>
              </p:cNvSpPr>
              <p:nvPr/>
            </p:nvSpPr>
            <p:spPr bwMode="auto">
              <a:xfrm>
                <a:off x="3815" y="1552"/>
                <a:ext cx="501" cy="307"/>
              </a:xfrm>
              <a:custGeom>
                <a:avLst/>
                <a:gdLst>
                  <a:gd name="T0" fmla="*/ 2147483647 w 383"/>
                  <a:gd name="T1" fmla="*/ 2147483647 h 233"/>
                  <a:gd name="T2" fmla="*/ 2147483647 w 383"/>
                  <a:gd name="T3" fmla="*/ 2147483647 h 233"/>
                  <a:gd name="T4" fmla="*/ 2147483647 w 383"/>
                  <a:gd name="T5" fmla="*/ 2147483647 h 233"/>
                  <a:gd name="T6" fmla="*/ 2147483647 w 383"/>
                  <a:gd name="T7" fmla="*/ 2147483647 h 233"/>
                  <a:gd name="T8" fmla="*/ 2147483647 w 383"/>
                  <a:gd name="T9" fmla="*/ 2147483647 h 233"/>
                  <a:gd name="T10" fmla="*/ 2147483647 w 383"/>
                  <a:gd name="T11" fmla="*/ 2147483647 h 233"/>
                  <a:gd name="T12" fmla="*/ 2147483647 w 383"/>
                  <a:gd name="T13" fmla="*/ 2147483647 h 233"/>
                  <a:gd name="T14" fmla="*/ 2147483647 w 383"/>
                  <a:gd name="T15" fmla="*/ 2147483647 h 233"/>
                  <a:gd name="T16" fmla="*/ 2147483647 w 383"/>
                  <a:gd name="T17" fmla="*/ 2147483647 h 233"/>
                  <a:gd name="T18" fmla="*/ 2147483647 w 383"/>
                  <a:gd name="T19" fmla="*/ 2147483647 h 233"/>
                  <a:gd name="T20" fmla="*/ 2147483647 w 383"/>
                  <a:gd name="T21" fmla="*/ 2147483647 h 233"/>
                  <a:gd name="T22" fmla="*/ 2147483647 w 383"/>
                  <a:gd name="T23" fmla="*/ 2147483647 h 233"/>
                  <a:gd name="T24" fmla="*/ 0 w 383"/>
                  <a:gd name="T25" fmla="*/ 2147483647 h 233"/>
                  <a:gd name="T26" fmla="*/ 2147483647 w 383"/>
                  <a:gd name="T27" fmla="*/ 2147483647 h 233"/>
                  <a:gd name="T28" fmla="*/ 2147483647 w 383"/>
                  <a:gd name="T29" fmla="*/ 2147483647 h 233"/>
                  <a:gd name="T30" fmla="*/ 2147483647 w 383"/>
                  <a:gd name="T31" fmla="*/ 2147483647 h 233"/>
                  <a:gd name="T32" fmla="*/ 2147483647 w 383"/>
                  <a:gd name="T33" fmla="*/ 2147483647 h 233"/>
                  <a:gd name="T34" fmla="*/ 2147483647 w 383"/>
                  <a:gd name="T35" fmla="*/ 0 h 233"/>
                  <a:gd name="T36" fmla="*/ 2147483647 w 383"/>
                  <a:gd name="T37" fmla="*/ 0 h 233"/>
                  <a:gd name="T38" fmla="*/ 2147483647 w 383"/>
                  <a:gd name="T39" fmla="*/ 2147483647 h 233"/>
                  <a:gd name="T40" fmla="*/ 2147483647 w 383"/>
                  <a:gd name="T41" fmla="*/ 2147483647 h 233"/>
                  <a:gd name="T42" fmla="*/ 2147483647 w 383"/>
                  <a:gd name="T43" fmla="*/ 2147483647 h 233"/>
                  <a:gd name="T44" fmla="*/ 2147483647 w 383"/>
                  <a:gd name="T45" fmla="*/ 2147483647 h 233"/>
                  <a:gd name="T46" fmla="*/ 2147483647 w 383"/>
                  <a:gd name="T47" fmla="*/ 2147483647 h 233"/>
                  <a:gd name="T48" fmla="*/ 2147483647 w 383"/>
                  <a:gd name="T49" fmla="*/ 2147483647 h 233"/>
                  <a:gd name="T50" fmla="*/ 2147483647 w 383"/>
                  <a:gd name="T51" fmla="*/ 2147483647 h 233"/>
                  <a:gd name="T52" fmla="*/ 2147483647 w 383"/>
                  <a:gd name="T53" fmla="*/ 2147483647 h 233"/>
                  <a:gd name="T54" fmla="*/ 2147483647 w 383"/>
                  <a:gd name="T55" fmla="*/ 2147483647 h 233"/>
                  <a:gd name="T56" fmla="*/ 2147483647 w 383"/>
                  <a:gd name="T57" fmla="*/ 2147483647 h 233"/>
                  <a:gd name="T58" fmla="*/ 2147483647 w 383"/>
                  <a:gd name="T59" fmla="*/ 2147483647 h 233"/>
                  <a:gd name="T60" fmla="*/ 2147483647 w 383"/>
                  <a:gd name="T61" fmla="*/ 2147483647 h 233"/>
                  <a:gd name="T62" fmla="*/ 2147483647 w 383"/>
                  <a:gd name="T63" fmla="*/ 2147483647 h 23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3"/>
                  <a:gd name="T97" fmla="*/ 0 h 233"/>
                  <a:gd name="T98" fmla="*/ 383 w 383"/>
                  <a:gd name="T99" fmla="*/ 233 h 23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3" h="233">
                    <a:moveTo>
                      <a:pt x="226" y="128"/>
                    </a:moveTo>
                    <a:lnTo>
                      <a:pt x="165" y="96"/>
                    </a:lnTo>
                    <a:lnTo>
                      <a:pt x="139" y="104"/>
                    </a:lnTo>
                    <a:lnTo>
                      <a:pt x="165" y="128"/>
                    </a:lnTo>
                    <a:lnTo>
                      <a:pt x="130" y="152"/>
                    </a:lnTo>
                    <a:lnTo>
                      <a:pt x="130" y="184"/>
                    </a:lnTo>
                    <a:lnTo>
                      <a:pt x="139" y="224"/>
                    </a:lnTo>
                    <a:lnTo>
                      <a:pt x="104" y="224"/>
                    </a:lnTo>
                    <a:lnTo>
                      <a:pt x="52" y="232"/>
                    </a:lnTo>
                    <a:lnTo>
                      <a:pt x="35" y="208"/>
                    </a:lnTo>
                    <a:lnTo>
                      <a:pt x="35" y="168"/>
                    </a:lnTo>
                    <a:lnTo>
                      <a:pt x="9" y="152"/>
                    </a:lnTo>
                    <a:lnTo>
                      <a:pt x="0" y="120"/>
                    </a:lnTo>
                    <a:lnTo>
                      <a:pt x="52" y="80"/>
                    </a:lnTo>
                    <a:lnTo>
                      <a:pt x="87" y="64"/>
                    </a:lnTo>
                    <a:lnTo>
                      <a:pt x="130" y="80"/>
                    </a:lnTo>
                    <a:lnTo>
                      <a:pt x="208" y="40"/>
                    </a:lnTo>
                    <a:lnTo>
                      <a:pt x="304" y="0"/>
                    </a:lnTo>
                    <a:lnTo>
                      <a:pt x="347" y="0"/>
                    </a:lnTo>
                    <a:lnTo>
                      <a:pt x="382" y="24"/>
                    </a:lnTo>
                    <a:lnTo>
                      <a:pt x="365" y="48"/>
                    </a:lnTo>
                    <a:lnTo>
                      <a:pt x="347" y="32"/>
                    </a:lnTo>
                    <a:lnTo>
                      <a:pt x="313" y="32"/>
                    </a:lnTo>
                    <a:lnTo>
                      <a:pt x="304" y="40"/>
                    </a:lnTo>
                    <a:lnTo>
                      <a:pt x="330" y="72"/>
                    </a:lnTo>
                    <a:lnTo>
                      <a:pt x="321" y="80"/>
                    </a:lnTo>
                    <a:lnTo>
                      <a:pt x="295" y="80"/>
                    </a:lnTo>
                    <a:lnTo>
                      <a:pt x="278" y="64"/>
                    </a:lnTo>
                    <a:lnTo>
                      <a:pt x="252" y="64"/>
                    </a:lnTo>
                    <a:lnTo>
                      <a:pt x="260" y="104"/>
                    </a:lnTo>
                    <a:lnTo>
                      <a:pt x="260" y="128"/>
                    </a:lnTo>
                    <a:lnTo>
                      <a:pt x="226" y="128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48" name="Freeform 115"/>
              <p:cNvSpPr>
                <a:spLocks/>
              </p:cNvSpPr>
              <p:nvPr/>
            </p:nvSpPr>
            <p:spPr bwMode="auto">
              <a:xfrm>
                <a:off x="4138" y="1630"/>
                <a:ext cx="58" cy="54"/>
              </a:xfrm>
              <a:custGeom>
                <a:avLst/>
                <a:gdLst>
                  <a:gd name="T0" fmla="*/ 2147483647 w 44"/>
                  <a:gd name="T1" fmla="*/ 0 h 41"/>
                  <a:gd name="T2" fmla="*/ 0 w 44"/>
                  <a:gd name="T3" fmla="*/ 0 h 41"/>
                  <a:gd name="T4" fmla="*/ 2147483647 w 44"/>
                  <a:gd name="T5" fmla="*/ 2147483647 h 41"/>
                  <a:gd name="T6" fmla="*/ 2147483647 w 44"/>
                  <a:gd name="T7" fmla="*/ 2147483647 h 41"/>
                  <a:gd name="T8" fmla="*/ 2147483647 w 4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1"/>
                  <a:gd name="T17" fmla="*/ 44 w 4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1">
                    <a:moveTo>
                      <a:pt x="26" y="0"/>
                    </a:moveTo>
                    <a:lnTo>
                      <a:pt x="0" y="0"/>
                    </a:lnTo>
                    <a:lnTo>
                      <a:pt x="9" y="40"/>
                    </a:lnTo>
                    <a:lnTo>
                      <a:pt x="43" y="16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49" name="Freeform 117"/>
              <p:cNvSpPr>
                <a:spLocks/>
              </p:cNvSpPr>
              <p:nvPr/>
            </p:nvSpPr>
            <p:spPr bwMode="auto">
              <a:xfrm>
                <a:off x="1158" y="3249"/>
                <a:ext cx="1112" cy="858"/>
              </a:xfrm>
              <a:custGeom>
                <a:avLst/>
                <a:gdLst>
                  <a:gd name="T0" fmla="*/ 1 w 1910"/>
                  <a:gd name="T1" fmla="*/ 0 h 1570"/>
                  <a:gd name="T2" fmla="*/ 1 w 1910"/>
                  <a:gd name="T3" fmla="*/ 0 h 1570"/>
                  <a:gd name="T4" fmla="*/ 1 w 1910"/>
                  <a:gd name="T5" fmla="*/ 0 h 1570"/>
                  <a:gd name="T6" fmla="*/ 1 w 1910"/>
                  <a:gd name="T7" fmla="*/ 0 h 1570"/>
                  <a:gd name="T8" fmla="*/ 1 w 1910"/>
                  <a:gd name="T9" fmla="*/ 0 h 1570"/>
                  <a:gd name="T10" fmla="*/ 1 w 1910"/>
                  <a:gd name="T11" fmla="*/ 0 h 1570"/>
                  <a:gd name="T12" fmla="*/ 1 w 1910"/>
                  <a:gd name="T13" fmla="*/ 0 h 1570"/>
                  <a:gd name="T14" fmla="*/ 1 w 1910"/>
                  <a:gd name="T15" fmla="*/ 0 h 1570"/>
                  <a:gd name="T16" fmla="*/ 1 w 1910"/>
                  <a:gd name="T17" fmla="*/ 0 h 1570"/>
                  <a:gd name="T18" fmla="*/ 1 w 1910"/>
                  <a:gd name="T19" fmla="*/ 0 h 1570"/>
                  <a:gd name="T20" fmla="*/ 1 w 1910"/>
                  <a:gd name="T21" fmla="*/ 0 h 1570"/>
                  <a:gd name="T22" fmla="*/ 0 w 1910"/>
                  <a:gd name="T23" fmla="*/ 0 h 1570"/>
                  <a:gd name="T24" fmla="*/ 0 w 1910"/>
                  <a:gd name="T25" fmla="*/ 0 h 1570"/>
                  <a:gd name="T26" fmla="*/ 0 w 1910"/>
                  <a:gd name="T27" fmla="*/ 0 h 1570"/>
                  <a:gd name="T28" fmla="*/ 0 w 1910"/>
                  <a:gd name="T29" fmla="*/ 0 h 1570"/>
                  <a:gd name="T30" fmla="*/ 0 w 1910"/>
                  <a:gd name="T31" fmla="*/ 0 h 1570"/>
                  <a:gd name="T32" fmla="*/ 0 w 1910"/>
                  <a:gd name="T33" fmla="*/ 0 h 1570"/>
                  <a:gd name="T34" fmla="*/ 0 w 1910"/>
                  <a:gd name="T35" fmla="*/ 0 h 1570"/>
                  <a:gd name="T36" fmla="*/ 0 w 1910"/>
                  <a:gd name="T37" fmla="*/ 0 h 1570"/>
                  <a:gd name="T38" fmla="*/ 0 w 1910"/>
                  <a:gd name="T39" fmla="*/ 0 h 1570"/>
                  <a:gd name="T40" fmla="*/ 0 w 1910"/>
                  <a:gd name="T41" fmla="*/ 0 h 1570"/>
                  <a:gd name="T42" fmla="*/ 0 w 1910"/>
                  <a:gd name="T43" fmla="*/ 0 h 1570"/>
                  <a:gd name="T44" fmla="*/ 0 w 1910"/>
                  <a:gd name="T45" fmla="*/ 0 h 1570"/>
                  <a:gd name="T46" fmla="*/ 0 w 1910"/>
                  <a:gd name="T47" fmla="*/ 0 h 1570"/>
                  <a:gd name="T48" fmla="*/ 0 w 1910"/>
                  <a:gd name="T49" fmla="*/ 0 h 1570"/>
                  <a:gd name="T50" fmla="*/ 0 w 1910"/>
                  <a:gd name="T51" fmla="*/ 0 h 1570"/>
                  <a:gd name="T52" fmla="*/ 0 w 1910"/>
                  <a:gd name="T53" fmla="*/ 0 h 1570"/>
                  <a:gd name="T54" fmla="*/ 0 w 1910"/>
                  <a:gd name="T55" fmla="*/ 0 h 1570"/>
                  <a:gd name="T56" fmla="*/ 1 w 1910"/>
                  <a:gd name="T57" fmla="*/ 0 h 1570"/>
                  <a:gd name="T58" fmla="*/ 1 w 1910"/>
                  <a:gd name="T59" fmla="*/ 0 h 1570"/>
                  <a:gd name="T60" fmla="*/ 1 w 1910"/>
                  <a:gd name="T61" fmla="*/ 0 h 1570"/>
                  <a:gd name="T62" fmla="*/ 1 w 1910"/>
                  <a:gd name="T63" fmla="*/ 0 h 1570"/>
                  <a:gd name="T64" fmla="*/ 1 w 1910"/>
                  <a:gd name="T65" fmla="*/ 0 h 1570"/>
                  <a:gd name="T66" fmla="*/ 1 w 1910"/>
                  <a:gd name="T67" fmla="*/ 0 h 1570"/>
                  <a:gd name="T68" fmla="*/ 1 w 1910"/>
                  <a:gd name="T69" fmla="*/ 0 h 15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10"/>
                  <a:gd name="T106" fmla="*/ 0 h 1570"/>
                  <a:gd name="T107" fmla="*/ 1910 w 1910"/>
                  <a:gd name="T108" fmla="*/ 1570 h 15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10" h="1570">
                    <a:moveTo>
                      <a:pt x="1610" y="20"/>
                    </a:moveTo>
                    <a:cubicBezTo>
                      <a:pt x="1666" y="31"/>
                      <a:pt x="1643" y="30"/>
                      <a:pt x="1680" y="30"/>
                    </a:cubicBezTo>
                    <a:lnTo>
                      <a:pt x="1650" y="250"/>
                    </a:lnTo>
                    <a:lnTo>
                      <a:pt x="1760" y="380"/>
                    </a:lnTo>
                    <a:lnTo>
                      <a:pt x="1780" y="640"/>
                    </a:lnTo>
                    <a:lnTo>
                      <a:pt x="1910" y="810"/>
                    </a:lnTo>
                    <a:lnTo>
                      <a:pt x="1810" y="1030"/>
                    </a:lnTo>
                    <a:lnTo>
                      <a:pt x="1680" y="1100"/>
                    </a:lnTo>
                    <a:lnTo>
                      <a:pt x="1590" y="1220"/>
                    </a:lnTo>
                    <a:lnTo>
                      <a:pt x="1250" y="1460"/>
                    </a:lnTo>
                    <a:lnTo>
                      <a:pt x="1090" y="1390"/>
                    </a:lnTo>
                    <a:lnTo>
                      <a:pt x="710" y="1570"/>
                    </a:lnTo>
                    <a:lnTo>
                      <a:pt x="350" y="950"/>
                    </a:lnTo>
                    <a:lnTo>
                      <a:pt x="240" y="1010"/>
                    </a:lnTo>
                    <a:lnTo>
                      <a:pt x="190" y="910"/>
                    </a:lnTo>
                    <a:lnTo>
                      <a:pt x="260" y="740"/>
                    </a:lnTo>
                    <a:lnTo>
                      <a:pt x="90" y="740"/>
                    </a:lnTo>
                    <a:lnTo>
                      <a:pt x="0" y="630"/>
                    </a:lnTo>
                    <a:lnTo>
                      <a:pt x="170" y="270"/>
                    </a:lnTo>
                    <a:lnTo>
                      <a:pt x="30" y="60"/>
                    </a:lnTo>
                    <a:lnTo>
                      <a:pt x="70" y="0"/>
                    </a:lnTo>
                    <a:lnTo>
                      <a:pt x="240" y="20"/>
                    </a:lnTo>
                    <a:lnTo>
                      <a:pt x="300" y="150"/>
                    </a:lnTo>
                    <a:lnTo>
                      <a:pt x="570" y="580"/>
                    </a:lnTo>
                    <a:lnTo>
                      <a:pt x="670" y="550"/>
                    </a:lnTo>
                    <a:lnTo>
                      <a:pt x="850" y="320"/>
                    </a:lnTo>
                    <a:lnTo>
                      <a:pt x="860" y="220"/>
                    </a:lnTo>
                    <a:lnTo>
                      <a:pt x="940" y="190"/>
                    </a:lnTo>
                    <a:lnTo>
                      <a:pt x="1020" y="170"/>
                    </a:lnTo>
                    <a:lnTo>
                      <a:pt x="1080" y="50"/>
                    </a:lnTo>
                    <a:lnTo>
                      <a:pt x="1150" y="80"/>
                    </a:lnTo>
                    <a:lnTo>
                      <a:pt x="1160" y="140"/>
                    </a:lnTo>
                    <a:lnTo>
                      <a:pt x="1450" y="30"/>
                    </a:lnTo>
                    <a:lnTo>
                      <a:pt x="1540" y="80"/>
                    </a:lnTo>
                    <a:lnTo>
                      <a:pt x="1610" y="20"/>
                    </a:lnTo>
                    <a:close/>
                  </a:path>
                </a:pathLst>
              </a:custGeom>
              <a:solidFill>
                <a:srgbClr val="CBCBCB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50" name="Freeform 118"/>
              <p:cNvSpPr>
                <a:spLocks/>
              </p:cNvSpPr>
              <p:nvPr/>
            </p:nvSpPr>
            <p:spPr bwMode="auto">
              <a:xfrm>
                <a:off x="1286" y="1809"/>
                <a:ext cx="763" cy="407"/>
              </a:xfrm>
              <a:custGeom>
                <a:avLst/>
                <a:gdLst>
                  <a:gd name="T0" fmla="*/ 0 w 1330"/>
                  <a:gd name="T1" fmla="*/ 0 h 720"/>
                  <a:gd name="T2" fmla="*/ 0 w 1330"/>
                  <a:gd name="T3" fmla="*/ 0 h 720"/>
                  <a:gd name="T4" fmla="*/ 0 w 1330"/>
                  <a:gd name="T5" fmla="*/ 0 h 720"/>
                  <a:gd name="T6" fmla="*/ 0 w 1330"/>
                  <a:gd name="T7" fmla="*/ 0 h 720"/>
                  <a:gd name="T8" fmla="*/ 0 w 1330"/>
                  <a:gd name="T9" fmla="*/ 0 h 720"/>
                  <a:gd name="T10" fmla="*/ 0 w 1330"/>
                  <a:gd name="T11" fmla="*/ 0 h 720"/>
                  <a:gd name="T12" fmla="*/ 0 w 1330"/>
                  <a:gd name="T13" fmla="*/ 0 h 720"/>
                  <a:gd name="T14" fmla="*/ 0 w 1330"/>
                  <a:gd name="T15" fmla="*/ 0 h 720"/>
                  <a:gd name="T16" fmla="*/ 0 w 1330"/>
                  <a:gd name="T17" fmla="*/ 0 h 720"/>
                  <a:gd name="T18" fmla="*/ 0 w 1330"/>
                  <a:gd name="T19" fmla="*/ 0 h 720"/>
                  <a:gd name="T20" fmla="*/ 0 w 1330"/>
                  <a:gd name="T21" fmla="*/ 0 h 720"/>
                  <a:gd name="T22" fmla="*/ 0 w 1330"/>
                  <a:gd name="T23" fmla="*/ 0 h 720"/>
                  <a:gd name="T24" fmla="*/ 0 w 1330"/>
                  <a:gd name="T25" fmla="*/ 0 h 720"/>
                  <a:gd name="T26" fmla="*/ 0 w 1330"/>
                  <a:gd name="T27" fmla="*/ 0 h 720"/>
                  <a:gd name="T28" fmla="*/ 0 w 1330"/>
                  <a:gd name="T29" fmla="*/ 0 h 720"/>
                  <a:gd name="T30" fmla="*/ 0 w 1330"/>
                  <a:gd name="T31" fmla="*/ 0 h 720"/>
                  <a:gd name="T32" fmla="*/ 0 w 1330"/>
                  <a:gd name="T33" fmla="*/ 0 h 720"/>
                  <a:gd name="T34" fmla="*/ 1 w 1330"/>
                  <a:gd name="T35" fmla="*/ 0 h 720"/>
                  <a:gd name="T36" fmla="*/ 1 w 1330"/>
                  <a:gd name="T37" fmla="*/ 0 h 720"/>
                  <a:gd name="T38" fmla="*/ 1 w 1330"/>
                  <a:gd name="T39" fmla="*/ 0 h 720"/>
                  <a:gd name="T40" fmla="*/ 0 w 1330"/>
                  <a:gd name="T41" fmla="*/ 0 h 720"/>
                  <a:gd name="T42" fmla="*/ 0 w 1330"/>
                  <a:gd name="T43" fmla="*/ 0 h 720"/>
                  <a:gd name="T44" fmla="*/ 0 w 1330"/>
                  <a:gd name="T45" fmla="*/ 0 h 7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30"/>
                  <a:gd name="T70" fmla="*/ 0 h 720"/>
                  <a:gd name="T71" fmla="*/ 1330 w 1330"/>
                  <a:gd name="T72" fmla="*/ 720 h 7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30" h="720">
                    <a:moveTo>
                      <a:pt x="1040" y="420"/>
                    </a:moveTo>
                    <a:cubicBezTo>
                      <a:pt x="1034" y="421"/>
                      <a:pt x="978" y="434"/>
                      <a:pt x="970" y="440"/>
                    </a:cubicBezTo>
                    <a:cubicBezTo>
                      <a:pt x="903" y="484"/>
                      <a:pt x="975" y="457"/>
                      <a:pt x="910" y="490"/>
                    </a:cubicBezTo>
                    <a:cubicBezTo>
                      <a:pt x="864" y="512"/>
                      <a:pt x="892" y="487"/>
                      <a:pt x="870" y="510"/>
                    </a:cubicBezTo>
                    <a:lnTo>
                      <a:pt x="530" y="610"/>
                    </a:lnTo>
                    <a:lnTo>
                      <a:pt x="520" y="700"/>
                    </a:lnTo>
                    <a:lnTo>
                      <a:pt x="440" y="720"/>
                    </a:lnTo>
                    <a:lnTo>
                      <a:pt x="350" y="520"/>
                    </a:lnTo>
                    <a:lnTo>
                      <a:pt x="40" y="700"/>
                    </a:lnTo>
                    <a:lnTo>
                      <a:pt x="0" y="620"/>
                    </a:lnTo>
                    <a:lnTo>
                      <a:pt x="100" y="510"/>
                    </a:lnTo>
                    <a:lnTo>
                      <a:pt x="10" y="420"/>
                    </a:lnTo>
                    <a:lnTo>
                      <a:pt x="160" y="420"/>
                    </a:lnTo>
                    <a:lnTo>
                      <a:pt x="400" y="340"/>
                    </a:lnTo>
                    <a:lnTo>
                      <a:pt x="470" y="160"/>
                    </a:lnTo>
                    <a:lnTo>
                      <a:pt x="690" y="210"/>
                    </a:lnTo>
                    <a:lnTo>
                      <a:pt x="820" y="0"/>
                    </a:lnTo>
                    <a:lnTo>
                      <a:pt x="1330" y="10"/>
                    </a:lnTo>
                    <a:lnTo>
                      <a:pt x="1250" y="60"/>
                    </a:lnTo>
                    <a:lnTo>
                      <a:pt x="1160" y="190"/>
                    </a:lnTo>
                    <a:lnTo>
                      <a:pt x="1060" y="210"/>
                    </a:lnTo>
                    <a:lnTo>
                      <a:pt x="1000" y="300"/>
                    </a:lnTo>
                    <a:lnTo>
                      <a:pt x="1040" y="420"/>
                    </a:lnTo>
                    <a:close/>
                  </a:path>
                </a:pathLst>
              </a:custGeom>
              <a:solidFill>
                <a:srgbClr val="CBCBCB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51" name="Freeform 119"/>
              <p:cNvSpPr>
                <a:spLocks/>
              </p:cNvSpPr>
              <p:nvPr/>
            </p:nvSpPr>
            <p:spPr bwMode="auto">
              <a:xfrm rot="-139736">
                <a:off x="1152" y="2342"/>
                <a:ext cx="622" cy="836"/>
              </a:xfrm>
              <a:custGeom>
                <a:avLst/>
                <a:gdLst>
                  <a:gd name="T0" fmla="*/ 1 w 970"/>
                  <a:gd name="T1" fmla="*/ 0 h 1590"/>
                  <a:gd name="T2" fmla="*/ 1 w 970"/>
                  <a:gd name="T3" fmla="*/ 0 h 1590"/>
                  <a:gd name="T4" fmla="*/ 1 w 970"/>
                  <a:gd name="T5" fmla="*/ 0 h 1590"/>
                  <a:gd name="T6" fmla="*/ 1 w 970"/>
                  <a:gd name="T7" fmla="*/ 0 h 1590"/>
                  <a:gd name="T8" fmla="*/ 1 w 970"/>
                  <a:gd name="T9" fmla="*/ 0 h 1590"/>
                  <a:gd name="T10" fmla="*/ 1 w 970"/>
                  <a:gd name="T11" fmla="*/ 0 h 1590"/>
                  <a:gd name="T12" fmla="*/ 1 w 970"/>
                  <a:gd name="T13" fmla="*/ 0 h 1590"/>
                  <a:gd name="T14" fmla="*/ 1 w 970"/>
                  <a:gd name="T15" fmla="*/ 0 h 1590"/>
                  <a:gd name="T16" fmla="*/ 1 w 970"/>
                  <a:gd name="T17" fmla="*/ 0 h 1590"/>
                  <a:gd name="T18" fmla="*/ 1 w 970"/>
                  <a:gd name="T19" fmla="*/ 0 h 1590"/>
                  <a:gd name="T20" fmla="*/ 1 w 970"/>
                  <a:gd name="T21" fmla="*/ 0 h 1590"/>
                  <a:gd name="T22" fmla="*/ 1 w 970"/>
                  <a:gd name="T23" fmla="*/ 0 h 1590"/>
                  <a:gd name="T24" fmla="*/ 1 w 970"/>
                  <a:gd name="T25" fmla="*/ 0 h 1590"/>
                  <a:gd name="T26" fmla="*/ 0 w 970"/>
                  <a:gd name="T27" fmla="*/ 0 h 1590"/>
                  <a:gd name="T28" fmla="*/ 0 w 970"/>
                  <a:gd name="T29" fmla="*/ 0 h 1590"/>
                  <a:gd name="T30" fmla="*/ 0 w 970"/>
                  <a:gd name="T31" fmla="*/ 0 h 1590"/>
                  <a:gd name="T32" fmla="*/ 0 w 970"/>
                  <a:gd name="T33" fmla="*/ 0 h 1590"/>
                  <a:gd name="T34" fmla="*/ 0 w 970"/>
                  <a:gd name="T35" fmla="*/ 0 h 1590"/>
                  <a:gd name="T36" fmla="*/ 0 w 970"/>
                  <a:gd name="T37" fmla="*/ 0 h 1590"/>
                  <a:gd name="T38" fmla="*/ 0 w 970"/>
                  <a:gd name="T39" fmla="*/ 0 h 1590"/>
                  <a:gd name="T40" fmla="*/ 0 w 970"/>
                  <a:gd name="T41" fmla="*/ 0 h 1590"/>
                  <a:gd name="T42" fmla="*/ 0 w 970"/>
                  <a:gd name="T43" fmla="*/ 0 h 1590"/>
                  <a:gd name="T44" fmla="*/ 0 w 970"/>
                  <a:gd name="T45" fmla="*/ 0 h 1590"/>
                  <a:gd name="T46" fmla="*/ 0 w 970"/>
                  <a:gd name="T47" fmla="*/ 0 h 1590"/>
                  <a:gd name="T48" fmla="*/ 0 w 970"/>
                  <a:gd name="T49" fmla="*/ 0 h 1590"/>
                  <a:gd name="T50" fmla="*/ 0 w 970"/>
                  <a:gd name="T51" fmla="*/ 0 h 1590"/>
                  <a:gd name="T52" fmla="*/ 0 w 970"/>
                  <a:gd name="T53" fmla="*/ 0 h 1590"/>
                  <a:gd name="T54" fmla="*/ 0 w 970"/>
                  <a:gd name="T55" fmla="*/ 0 h 1590"/>
                  <a:gd name="T56" fmla="*/ 0 w 970"/>
                  <a:gd name="T57" fmla="*/ 0 h 1590"/>
                  <a:gd name="T58" fmla="*/ 0 w 970"/>
                  <a:gd name="T59" fmla="*/ 0 h 1590"/>
                  <a:gd name="T60" fmla="*/ 0 w 970"/>
                  <a:gd name="T61" fmla="*/ 0 h 1590"/>
                  <a:gd name="T62" fmla="*/ 0 w 970"/>
                  <a:gd name="T63" fmla="*/ 0 h 1590"/>
                  <a:gd name="T64" fmla="*/ 1 w 970"/>
                  <a:gd name="T65" fmla="*/ 0 h 1590"/>
                  <a:gd name="T66" fmla="*/ 1 w 970"/>
                  <a:gd name="T67" fmla="*/ 0 h 15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70"/>
                  <a:gd name="T103" fmla="*/ 0 h 1590"/>
                  <a:gd name="T104" fmla="*/ 970 w 970"/>
                  <a:gd name="T105" fmla="*/ 1590 h 159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70" h="1590">
                    <a:moveTo>
                      <a:pt x="648" y="88"/>
                    </a:moveTo>
                    <a:lnTo>
                      <a:pt x="760" y="300"/>
                    </a:lnTo>
                    <a:lnTo>
                      <a:pt x="840" y="280"/>
                    </a:lnTo>
                    <a:lnTo>
                      <a:pt x="730" y="400"/>
                    </a:lnTo>
                    <a:lnTo>
                      <a:pt x="870" y="810"/>
                    </a:lnTo>
                    <a:lnTo>
                      <a:pt x="810" y="860"/>
                    </a:lnTo>
                    <a:lnTo>
                      <a:pt x="890" y="860"/>
                    </a:lnTo>
                    <a:lnTo>
                      <a:pt x="970" y="1040"/>
                    </a:lnTo>
                    <a:lnTo>
                      <a:pt x="850" y="1120"/>
                    </a:lnTo>
                    <a:lnTo>
                      <a:pt x="940" y="1250"/>
                    </a:lnTo>
                    <a:lnTo>
                      <a:pt x="680" y="1380"/>
                    </a:lnTo>
                    <a:lnTo>
                      <a:pt x="630" y="1460"/>
                    </a:lnTo>
                    <a:lnTo>
                      <a:pt x="560" y="1470"/>
                    </a:lnTo>
                    <a:lnTo>
                      <a:pt x="410" y="1590"/>
                    </a:lnTo>
                    <a:lnTo>
                      <a:pt x="350" y="1590"/>
                    </a:lnTo>
                    <a:lnTo>
                      <a:pt x="360" y="1480"/>
                    </a:lnTo>
                    <a:lnTo>
                      <a:pt x="310" y="1390"/>
                    </a:lnTo>
                    <a:lnTo>
                      <a:pt x="220" y="1380"/>
                    </a:lnTo>
                    <a:lnTo>
                      <a:pt x="120" y="1450"/>
                    </a:lnTo>
                    <a:lnTo>
                      <a:pt x="0" y="1340"/>
                    </a:lnTo>
                    <a:lnTo>
                      <a:pt x="140" y="1320"/>
                    </a:lnTo>
                    <a:lnTo>
                      <a:pt x="220" y="1270"/>
                    </a:lnTo>
                    <a:lnTo>
                      <a:pt x="120" y="1180"/>
                    </a:lnTo>
                    <a:lnTo>
                      <a:pt x="20" y="1150"/>
                    </a:lnTo>
                    <a:lnTo>
                      <a:pt x="0" y="970"/>
                    </a:lnTo>
                    <a:lnTo>
                      <a:pt x="190" y="910"/>
                    </a:lnTo>
                    <a:lnTo>
                      <a:pt x="310" y="710"/>
                    </a:lnTo>
                    <a:lnTo>
                      <a:pt x="260" y="650"/>
                    </a:lnTo>
                    <a:lnTo>
                      <a:pt x="410" y="400"/>
                    </a:lnTo>
                    <a:lnTo>
                      <a:pt x="330" y="170"/>
                    </a:lnTo>
                    <a:lnTo>
                      <a:pt x="420" y="100"/>
                    </a:lnTo>
                    <a:lnTo>
                      <a:pt x="530" y="20"/>
                    </a:lnTo>
                    <a:lnTo>
                      <a:pt x="630" y="0"/>
                    </a:lnTo>
                    <a:lnTo>
                      <a:pt x="648" y="88"/>
                    </a:lnTo>
                    <a:close/>
                  </a:path>
                </a:pathLst>
              </a:custGeom>
              <a:solidFill>
                <a:srgbClr val="CBCBCB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52" name="Freeform 135"/>
              <p:cNvSpPr>
                <a:spLocks/>
              </p:cNvSpPr>
              <p:nvPr/>
            </p:nvSpPr>
            <p:spPr bwMode="auto">
              <a:xfrm>
                <a:off x="3026" y="2538"/>
                <a:ext cx="152" cy="132"/>
              </a:xfrm>
              <a:custGeom>
                <a:avLst/>
                <a:gdLst>
                  <a:gd name="T0" fmla="*/ 2147483647 w 114"/>
                  <a:gd name="T1" fmla="*/ 2147483647 h 97"/>
                  <a:gd name="T2" fmla="*/ 2147483647 w 114"/>
                  <a:gd name="T3" fmla="*/ 0 h 97"/>
                  <a:gd name="T4" fmla="*/ 0 w 114"/>
                  <a:gd name="T5" fmla="*/ 2147483647 h 97"/>
                  <a:gd name="T6" fmla="*/ 2147483647 w 114"/>
                  <a:gd name="T7" fmla="*/ 2147483647 h 97"/>
                  <a:gd name="T8" fmla="*/ 2147483647 w 114"/>
                  <a:gd name="T9" fmla="*/ 2147483647 h 97"/>
                  <a:gd name="T10" fmla="*/ 2147483647 w 114"/>
                  <a:gd name="T11" fmla="*/ 2147483647 h 97"/>
                  <a:gd name="T12" fmla="*/ 2147483647 w 114"/>
                  <a:gd name="T13" fmla="*/ 2147483647 h 97"/>
                  <a:gd name="T14" fmla="*/ 2147483647 w 114"/>
                  <a:gd name="T15" fmla="*/ 2147483647 h 97"/>
                  <a:gd name="T16" fmla="*/ 2147483647 w 114"/>
                  <a:gd name="T17" fmla="*/ 2147483647 h 97"/>
                  <a:gd name="T18" fmla="*/ 2147483647 w 114"/>
                  <a:gd name="T19" fmla="*/ 2147483647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97"/>
                  <a:gd name="T32" fmla="*/ 114 w 114"/>
                  <a:gd name="T33" fmla="*/ 97 h 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97">
                    <a:moveTo>
                      <a:pt x="52" y="16"/>
                    </a:moveTo>
                    <a:lnTo>
                      <a:pt x="35" y="0"/>
                    </a:lnTo>
                    <a:lnTo>
                      <a:pt x="0" y="24"/>
                    </a:lnTo>
                    <a:lnTo>
                      <a:pt x="35" y="64"/>
                    </a:lnTo>
                    <a:lnTo>
                      <a:pt x="26" y="88"/>
                    </a:lnTo>
                    <a:lnTo>
                      <a:pt x="52" y="96"/>
                    </a:lnTo>
                    <a:lnTo>
                      <a:pt x="96" y="88"/>
                    </a:lnTo>
                    <a:lnTo>
                      <a:pt x="113" y="32"/>
                    </a:lnTo>
                    <a:lnTo>
                      <a:pt x="96" y="8"/>
                    </a:lnTo>
                    <a:lnTo>
                      <a:pt x="52" y="16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53" name="Freeform 84"/>
              <p:cNvSpPr>
                <a:spLocks/>
              </p:cNvSpPr>
              <p:nvPr/>
            </p:nvSpPr>
            <p:spPr bwMode="auto">
              <a:xfrm>
                <a:off x="2982" y="1198"/>
                <a:ext cx="692" cy="844"/>
              </a:xfrm>
              <a:custGeom>
                <a:avLst/>
                <a:gdLst>
                  <a:gd name="T0" fmla="*/ 2147483647 w 529"/>
                  <a:gd name="T1" fmla="*/ 2147483647 h 641"/>
                  <a:gd name="T2" fmla="*/ 2147483647 w 529"/>
                  <a:gd name="T3" fmla="*/ 2147483647 h 641"/>
                  <a:gd name="T4" fmla="*/ 2147483647 w 529"/>
                  <a:gd name="T5" fmla="*/ 2147483647 h 641"/>
                  <a:gd name="T6" fmla="*/ 2147483647 w 529"/>
                  <a:gd name="T7" fmla="*/ 2147483647 h 641"/>
                  <a:gd name="T8" fmla="*/ 2147483647 w 529"/>
                  <a:gd name="T9" fmla="*/ 2147483647 h 641"/>
                  <a:gd name="T10" fmla="*/ 2147483647 w 529"/>
                  <a:gd name="T11" fmla="*/ 2147483647 h 641"/>
                  <a:gd name="T12" fmla="*/ 2147483647 w 529"/>
                  <a:gd name="T13" fmla="*/ 2147483647 h 641"/>
                  <a:gd name="T14" fmla="*/ 2147483647 w 529"/>
                  <a:gd name="T15" fmla="*/ 2147483647 h 641"/>
                  <a:gd name="T16" fmla="*/ 2147483647 w 529"/>
                  <a:gd name="T17" fmla="*/ 2147483647 h 641"/>
                  <a:gd name="T18" fmla="*/ 0 w 529"/>
                  <a:gd name="T19" fmla="*/ 2147483647 h 641"/>
                  <a:gd name="T20" fmla="*/ 2147483647 w 529"/>
                  <a:gd name="T21" fmla="*/ 2147483647 h 641"/>
                  <a:gd name="T22" fmla="*/ 2147483647 w 529"/>
                  <a:gd name="T23" fmla="*/ 2147483647 h 641"/>
                  <a:gd name="T24" fmla="*/ 2147483647 w 529"/>
                  <a:gd name="T25" fmla="*/ 2147483647 h 641"/>
                  <a:gd name="T26" fmla="*/ 2147483647 w 529"/>
                  <a:gd name="T27" fmla="*/ 2147483647 h 641"/>
                  <a:gd name="T28" fmla="*/ 2147483647 w 529"/>
                  <a:gd name="T29" fmla="*/ 2147483647 h 641"/>
                  <a:gd name="T30" fmla="*/ 2147483647 w 529"/>
                  <a:gd name="T31" fmla="*/ 2147483647 h 641"/>
                  <a:gd name="T32" fmla="*/ 2147483647 w 529"/>
                  <a:gd name="T33" fmla="*/ 2147483647 h 641"/>
                  <a:gd name="T34" fmla="*/ 2147483647 w 529"/>
                  <a:gd name="T35" fmla="*/ 2147483647 h 641"/>
                  <a:gd name="T36" fmla="*/ 2147483647 w 529"/>
                  <a:gd name="T37" fmla="*/ 2147483647 h 641"/>
                  <a:gd name="T38" fmla="*/ 2147483647 w 529"/>
                  <a:gd name="T39" fmla="*/ 2147483647 h 641"/>
                  <a:gd name="T40" fmla="*/ 2147483647 w 529"/>
                  <a:gd name="T41" fmla="*/ 2147483647 h 641"/>
                  <a:gd name="T42" fmla="*/ 2147483647 w 529"/>
                  <a:gd name="T43" fmla="*/ 2147483647 h 641"/>
                  <a:gd name="T44" fmla="*/ 2147483647 w 529"/>
                  <a:gd name="T45" fmla="*/ 2147483647 h 641"/>
                  <a:gd name="T46" fmla="*/ 2147483647 w 529"/>
                  <a:gd name="T47" fmla="*/ 2147483647 h 641"/>
                  <a:gd name="T48" fmla="*/ 2147483647 w 529"/>
                  <a:gd name="T49" fmla="*/ 2147483647 h 641"/>
                  <a:gd name="T50" fmla="*/ 2147483647 w 529"/>
                  <a:gd name="T51" fmla="*/ 2147483647 h 641"/>
                  <a:gd name="T52" fmla="*/ 2147483647 w 529"/>
                  <a:gd name="T53" fmla="*/ 2147483647 h 641"/>
                  <a:gd name="T54" fmla="*/ 2147483647 w 529"/>
                  <a:gd name="T55" fmla="*/ 2147483647 h 641"/>
                  <a:gd name="T56" fmla="*/ 2147483647 w 529"/>
                  <a:gd name="T57" fmla="*/ 2147483647 h 641"/>
                  <a:gd name="T58" fmla="*/ 2147483647 w 529"/>
                  <a:gd name="T59" fmla="*/ 2147483647 h 641"/>
                  <a:gd name="T60" fmla="*/ 2147483647 w 529"/>
                  <a:gd name="T61" fmla="*/ 2147483647 h 641"/>
                  <a:gd name="T62" fmla="*/ 2147483647 w 529"/>
                  <a:gd name="T63" fmla="*/ 2147483647 h 641"/>
                  <a:gd name="T64" fmla="*/ 2147483647 w 529"/>
                  <a:gd name="T65" fmla="*/ 2147483647 h 641"/>
                  <a:gd name="T66" fmla="*/ 2147483647 w 529"/>
                  <a:gd name="T67" fmla="*/ 2147483647 h 641"/>
                  <a:gd name="T68" fmla="*/ 2147483647 w 529"/>
                  <a:gd name="T69" fmla="*/ 2147483647 h 641"/>
                  <a:gd name="T70" fmla="*/ 2147483647 w 529"/>
                  <a:gd name="T71" fmla="*/ 2147483647 h 641"/>
                  <a:gd name="T72" fmla="*/ 2147483647 w 529"/>
                  <a:gd name="T73" fmla="*/ 2147483647 h 641"/>
                  <a:gd name="T74" fmla="*/ 2147483647 w 529"/>
                  <a:gd name="T75" fmla="*/ 2147483647 h 641"/>
                  <a:gd name="T76" fmla="*/ 2147483647 w 529"/>
                  <a:gd name="T77" fmla="*/ 2147483647 h 641"/>
                  <a:gd name="T78" fmla="*/ 2147483647 w 529"/>
                  <a:gd name="T79" fmla="*/ 2147483647 h 641"/>
                  <a:gd name="T80" fmla="*/ 2147483647 w 529"/>
                  <a:gd name="T81" fmla="*/ 2147483647 h 641"/>
                  <a:gd name="T82" fmla="*/ 2147483647 w 529"/>
                  <a:gd name="T83" fmla="*/ 2147483647 h 641"/>
                  <a:gd name="T84" fmla="*/ 2147483647 w 529"/>
                  <a:gd name="T85" fmla="*/ 2147483647 h 641"/>
                  <a:gd name="T86" fmla="*/ 2147483647 w 529"/>
                  <a:gd name="T87" fmla="*/ 2147483647 h 641"/>
                  <a:gd name="T88" fmla="*/ 2147483647 w 529"/>
                  <a:gd name="T89" fmla="*/ 2147483647 h 641"/>
                  <a:gd name="T90" fmla="*/ 2147483647 w 529"/>
                  <a:gd name="T91" fmla="*/ 2147483647 h 641"/>
                  <a:gd name="T92" fmla="*/ 2147483647 w 529"/>
                  <a:gd name="T93" fmla="*/ 2147483647 h 641"/>
                  <a:gd name="T94" fmla="*/ 2147483647 w 529"/>
                  <a:gd name="T95" fmla="*/ 0 h 641"/>
                  <a:gd name="T96" fmla="*/ 2147483647 w 529"/>
                  <a:gd name="T97" fmla="*/ 2147483647 h 641"/>
                  <a:gd name="T98" fmla="*/ 2147483647 w 529"/>
                  <a:gd name="T99" fmla="*/ 2147483647 h 641"/>
                  <a:gd name="T100" fmla="*/ 2147483647 w 529"/>
                  <a:gd name="T101" fmla="*/ 2147483647 h 64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29"/>
                  <a:gd name="T154" fmla="*/ 0 h 641"/>
                  <a:gd name="T155" fmla="*/ 529 w 529"/>
                  <a:gd name="T156" fmla="*/ 641 h 64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29" h="641">
                    <a:moveTo>
                      <a:pt x="199" y="64"/>
                    </a:moveTo>
                    <a:lnTo>
                      <a:pt x="199" y="88"/>
                    </a:lnTo>
                    <a:lnTo>
                      <a:pt x="164" y="88"/>
                    </a:lnTo>
                    <a:lnTo>
                      <a:pt x="147" y="80"/>
                    </a:lnTo>
                    <a:lnTo>
                      <a:pt x="104" y="96"/>
                    </a:lnTo>
                    <a:lnTo>
                      <a:pt x="78" y="128"/>
                    </a:lnTo>
                    <a:lnTo>
                      <a:pt x="95" y="152"/>
                    </a:lnTo>
                    <a:lnTo>
                      <a:pt x="43" y="152"/>
                    </a:lnTo>
                    <a:lnTo>
                      <a:pt x="61" y="192"/>
                    </a:lnTo>
                    <a:lnTo>
                      <a:pt x="0" y="240"/>
                    </a:lnTo>
                    <a:lnTo>
                      <a:pt x="52" y="440"/>
                    </a:lnTo>
                    <a:lnTo>
                      <a:pt x="69" y="440"/>
                    </a:lnTo>
                    <a:lnTo>
                      <a:pt x="78" y="456"/>
                    </a:lnTo>
                    <a:lnTo>
                      <a:pt x="43" y="488"/>
                    </a:lnTo>
                    <a:lnTo>
                      <a:pt x="35" y="512"/>
                    </a:lnTo>
                    <a:lnTo>
                      <a:pt x="52" y="552"/>
                    </a:lnTo>
                    <a:lnTo>
                      <a:pt x="52" y="560"/>
                    </a:lnTo>
                    <a:lnTo>
                      <a:pt x="87" y="568"/>
                    </a:lnTo>
                    <a:lnTo>
                      <a:pt x="121" y="584"/>
                    </a:lnTo>
                    <a:lnTo>
                      <a:pt x="164" y="560"/>
                    </a:lnTo>
                    <a:lnTo>
                      <a:pt x="208" y="592"/>
                    </a:lnTo>
                    <a:lnTo>
                      <a:pt x="225" y="616"/>
                    </a:lnTo>
                    <a:lnTo>
                      <a:pt x="242" y="640"/>
                    </a:lnTo>
                    <a:lnTo>
                      <a:pt x="286" y="608"/>
                    </a:lnTo>
                    <a:lnTo>
                      <a:pt x="303" y="584"/>
                    </a:lnTo>
                    <a:lnTo>
                      <a:pt x="390" y="560"/>
                    </a:lnTo>
                    <a:lnTo>
                      <a:pt x="441" y="520"/>
                    </a:lnTo>
                    <a:lnTo>
                      <a:pt x="493" y="512"/>
                    </a:lnTo>
                    <a:lnTo>
                      <a:pt x="519" y="472"/>
                    </a:lnTo>
                    <a:lnTo>
                      <a:pt x="528" y="432"/>
                    </a:lnTo>
                    <a:lnTo>
                      <a:pt x="511" y="384"/>
                    </a:lnTo>
                    <a:lnTo>
                      <a:pt x="476" y="352"/>
                    </a:lnTo>
                    <a:lnTo>
                      <a:pt x="441" y="280"/>
                    </a:lnTo>
                    <a:lnTo>
                      <a:pt x="441" y="232"/>
                    </a:lnTo>
                    <a:lnTo>
                      <a:pt x="450" y="200"/>
                    </a:lnTo>
                    <a:lnTo>
                      <a:pt x="441" y="176"/>
                    </a:lnTo>
                    <a:lnTo>
                      <a:pt x="415" y="192"/>
                    </a:lnTo>
                    <a:lnTo>
                      <a:pt x="407" y="168"/>
                    </a:lnTo>
                    <a:lnTo>
                      <a:pt x="390" y="144"/>
                    </a:lnTo>
                    <a:lnTo>
                      <a:pt x="338" y="120"/>
                    </a:lnTo>
                    <a:lnTo>
                      <a:pt x="320" y="88"/>
                    </a:lnTo>
                    <a:lnTo>
                      <a:pt x="338" y="80"/>
                    </a:lnTo>
                    <a:lnTo>
                      <a:pt x="372" y="88"/>
                    </a:lnTo>
                    <a:lnTo>
                      <a:pt x="390" y="64"/>
                    </a:lnTo>
                    <a:lnTo>
                      <a:pt x="364" y="48"/>
                    </a:lnTo>
                    <a:lnTo>
                      <a:pt x="338" y="56"/>
                    </a:lnTo>
                    <a:lnTo>
                      <a:pt x="303" y="56"/>
                    </a:lnTo>
                    <a:lnTo>
                      <a:pt x="260" y="0"/>
                    </a:lnTo>
                    <a:lnTo>
                      <a:pt x="199" y="40"/>
                    </a:lnTo>
                    <a:lnTo>
                      <a:pt x="208" y="40"/>
                    </a:lnTo>
                    <a:lnTo>
                      <a:pt x="199" y="64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54" name="Freeform 85"/>
              <p:cNvSpPr>
                <a:spLocks/>
              </p:cNvSpPr>
              <p:nvPr/>
            </p:nvSpPr>
            <p:spPr bwMode="auto">
              <a:xfrm>
                <a:off x="385" y="2430"/>
                <a:ext cx="1340" cy="1139"/>
              </a:xfrm>
              <a:custGeom>
                <a:avLst/>
                <a:gdLst>
                  <a:gd name="T0" fmla="*/ 2147483647 w 1024"/>
                  <a:gd name="T1" fmla="*/ 2147483647 h 865"/>
                  <a:gd name="T2" fmla="*/ 2147483647 w 1024"/>
                  <a:gd name="T3" fmla="*/ 2147483647 h 865"/>
                  <a:gd name="T4" fmla="*/ 2147483647 w 1024"/>
                  <a:gd name="T5" fmla="*/ 2147483647 h 865"/>
                  <a:gd name="T6" fmla="*/ 2147483647 w 1024"/>
                  <a:gd name="T7" fmla="*/ 2147483647 h 865"/>
                  <a:gd name="T8" fmla="*/ 2147483647 w 1024"/>
                  <a:gd name="T9" fmla="*/ 2147483647 h 865"/>
                  <a:gd name="T10" fmla="*/ 2147483647 w 1024"/>
                  <a:gd name="T11" fmla="*/ 0 h 865"/>
                  <a:gd name="T12" fmla="*/ 2147483647 w 1024"/>
                  <a:gd name="T13" fmla="*/ 2147483647 h 865"/>
                  <a:gd name="T14" fmla="*/ 2147483647 w 1024"/>
                  <a:gd name="T15" fmla="*/ 2147483647 h 865"/>
                  <a:gd name="T16" fmla="*/ 2147483647 w 1024"/>
                  <a:gd name="T17" fmla="*/ 2147483647 h 865"/>
                  <a:gd name="T18" fmla="*/ 2147483647 w 1024"/>
                  <a:gd name="T19" fmla="*/ 2147483647 h 865"/>
                  <a:gd name="T20" fmla="*/ 2147483647 w 1024"/>
                  <a:gd name="T21" fmla="*/ 2147483647 h 865"/>
                  <a:gd name="T22" fmla="*/ 2147483647 w 1024"/>
                  <a:gd name="T23" fmla="*/ 2147483647 h 865"/>
                  <a:gd name="T24" fmla="*/ 2147483647 w 1024"/>
                  <a:gd name="T25" fmla="*/ 0 h 865"/>
                  <a:gd name="T26" fmla="*/ 2147483647 w 1024"/>
                  <a:gd name="T27" fmla="*/ 2147483647 h 865"/>
                  <a:gd name="T28" fmla="*/ 2147483647 w 1024"/>
                  <a:gd name="T29" fmla="*/ 2147483647 h 865"/>
                  <a:gd name="T30" fmla="*/ 2147483647 w 1024"/>
                  <a:gd name="T31" fmla="*/ 2147483647 h 865"/>
                  <a:gd name="T32" fmla="*/ 2147483647 w 1024"/>
                  <a:gd name="T33" fmla="*/ 2147483647 h 865"/>
                  <a:gd name="T34" fmla="*/ 2147483647 w 1024"/>
                  <a:gd name="T35" fmla="*/ 2147483647 h 865"/>
                  <a:gd name="T36" fmla="*/ 2147483647 w 1024"/>
                  <a:gd name="T37" fmla="*/ 2147483647 h 865"/>
                  <a:gd name="T38" fmla="*/ 2147483647 w 1024"/>
                  <a:gd name="T39" fmla="*/ 2147483647 h 865"/>
                  <a:gd name="T40" fmla="*/ 2147483647 w 1024"/>
                  <a:gd name="T41" fmla="*/ 2147483647 h 865"/>
                  <a:gd name="T42" fmla="*/ 2147483647 w 1024"/>
                  <a:gd name="T43" fmla="*/ 2147483647 h 865"/>
                  <a:gd name="T44" fmla="*/ 2147483647 w 1024"/>
                  <a:gd name="T45" fmla="*/ 2147483647 h 865"/>
                  <a:gd name="T46" fmla="*/ 2147483647 w 1024"/>
                  <a:gd name="T47" fmla="*/ 2147483647 h 865"/>
                  <a:gd name="T48" fmla="*/ 2147483647 w 1024"/>
                  <a:gd name="T49" fmla="*/ 2147483647 h 865"/>
                  <a:gd name="T50" fmla="*/ 2147483647 w 1024"/>
                  <a:gd name="T51" fmla="*/ 2147483647 h 865"/>
                  <a:gd name="T52" fmla="*/ 2147483647 w 1024"/>
                  <a:gd name="T53" fmla="*/ 2147483647 h 865"/>
                  <a:gd name="T54" fmla="*/ 2147483647 w 1024"/>
                  <a:gd name="T55" fmla="*/ 2147483647 h 865"/>
                  <a:gd name="T56" fmla="*/ 2147483647 w 1024"/>
                  <a:gd name="T57" fmla="*/ 2147483647 h 865"/>
                  <a:gd name="T58" fmla="*/ 2147483647 w 1024"/>
                  <a:gd name="T59" fmla="*/ 2147483647 h 865"/>
                  <a:gd name="T60" fmla="*/ 2147483647 w 1024"/>
                  <a:gd name="T61" fmla="*/ 2147483647 h 865"/>
                  <a:gd name="T62" fmla="*/ 2147483647 w 1024"/>
                  <a:gd name="T63" fmla="*/ 2147483647 h 865"/>
                  <a:gd name="T64" fmla="*/ 2147483647 w 1024"/>
                  <a:gd name="T65" fmla="*/ 2147483647 h 865"/>
                  <a:gd name="T66" fmla="*/ 2147483647 w 1024"/>
                  <a:gd name="T67" fmla="*/ 2147483647 h 86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24"/>
                  <a:gd name="T103" fmla="*/ 0 h 865"/>
                  <a:gd name="T104" fmla="*/ 1024 w 1024"/>
                  <a:gd name="T105" fmla="*/ 865 h 86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24" h="865">
                    <a:moveTo>
                      <a:pt x="43" y="688"/>
                    </a:moveTo>
                    <a:lnTo>
                      <a:pt x="78" y="640"/>
                    </a:lnTo>
                    <a:lnTo>
                      <a:pt x="0" y="568"/>
                    </a:lnTo>
                    <a:lnTo>
                      <a:pt x="69" y="432"/>
                    </a:lnTo>
                    <a:lnTo>
                      <a:pt x="35" y="392"/>
                    </a:lnTo>
                    <a:lnTo>
                      <a:pt x="208" y="256"/>
                    </a:lnTo>
                    <a:lnTo>
                      <a:pt x="338" y="152"/>
                    </a:lnTo>
                    <a:lnTo>
                      <a:pt x="321" y="128"/>
                    </a:lnTo>
                    <a:lnTo>
                      <a:pt x="329" y="72"/>
                    </a:lnTo>
                    <a:lnTo>
                      <a:pt x="459" y="40"/>
                    </a:lnTo>
                    <a:lnTo>
                      <a:pt x="538" y="0"/>
                    </a:lnTo>
                    <a:lnTo>
                      <a:pt x="555" y="0"/>
                    </a:lnTo>
                    <a:lnTo>
                      <a:pt x="572" y="24"/>
                    </a:lnTo>
                    <a:lnTo>
                      <a:pt x="581" y="72"/>
                    </a:lnTo>
                    <a:lnTo>
                      <a:pt x="598" y="112"/>
                    </a:lnTo>
                    <a:lnTo>
                      <a:pt x="616" y="136"/>
                    </a:lnTo>
                    <a:lnTo>
                      <a:pt x="659" y="144"/>
                    </a:lnTo>
                    <a:lnTo>
                      <a:pt x="728" y="144"/>
                    </a:lnTo>
                    <a:lnTo>
                      <a:pt x="746" y="128"/>
                    </a:lnTo>
                    <a:lnTo>
                      <a:pt x="746" y="88"/>
                    </a:lnTo>
                    <a:lnTo>
                      <a:pt x="728" y="80"/>
                    </a:lnTo>
                    <a:lnTo>
                      <a:pt x="728" y="56"/>
                    </a:lnTo>
                    <a:lnTo>
                      <a:pt x="746" y="48"/>
                    </a:lnTo>
                    <a:lnTo>
                      <a:pt x="737" y="24"/>
                    </a:lnTo>
                    <a:lnTo>
                      <a:pt x="746" y="8"/>
                    </a:lnTo>
                    <a:lnTo>
                      <a:pt x="772" y="0"/>
                    </a:lnTo>
                    <a:lnTo>
                      <a:pt x="789" y="48"/>
                    </a:lnTo>
                    <a:lnTo>
                      <a:pt x="806" y="96"/>
                    </a:lnTo>
                    <a:lnTo>
                      <a:pt x="772" y="152"/>
                    </a:lnTo>
                    <a:lnTo>
                      <a:pt x="737" y="192"/>
                    </a:lnTo>
                    <a:lnTo>
                      <a:pt x="763" y="216"/>
                    </a:lnTo>
                    <a:lnTo>
                      <a:pt x="720" y="272"/>
                    </a:lnTo>
                    <a:lnTo>
                      <a:pt x="676" y="304"/>
                    </a:lnTo>
                    <a:lnTo>
                      <a:pt x="633" y="320"/>
                    </a:lnTo>
                    <a:lnTo>
                      <a:pt x="633" y="368"/>
                    </a:lnTo>
                    <a:lnTo>
                      <a:pt x="642" y="400"/>
                    </a:lnTo>
                    <a:lnTo>
                      <a:pt x="685" y="408"/>
                    </a:lnTo>
                    <a:lnTo>
                      <a:pt x="720" y="432"/>
                    </a:lnTo>
                    <a:lnTo>
                      <a:pt x="676" y="464"/>
                    </a:lnTo>
                    <a:lnTo>
                      <a:pt x="650" y="464"/>
                    </a:lnTo>
                    <a:lnTo>
                      <a:pt x="633" y="472"/>
                    </a:lnTo>
                    <a:lnTo>
                      <a:pt x="676" y="512"/>
                    </a:lnTo>
                    <a:lnTo>
                      <a:pt x="720" y="480"/>
                    </a:lnTo>
                    <a:lnTo>
                      <a:pt x="763" y="496"/>
                    </a:lnTo>
                    <a:lnTo>
                      <a:pt x="780" y="528"/>
                    </a:lnTo>
                    <a:lnTo>
                      <a:pt x="780" y="560"/>
                    </a:lnTo>
                    <a:lnTo>
                      <a:pt x="806" y="568"/>
                    </a:lnTo>
                    <a:lnTo>
                      <a:pt x="858" y="520"/>
                    </a:lnTo>
                    <a:lnTo>
                      <a:pt x="893" y="512"/>
                    </a:lnTo>
                    <a:lnTo>
                      <a:pt x="936" y="472"/>
                    </a:lnTo>
                    <a:lnTo>
                      <a:pt x="1023" y="432"/>
                    </a:lnTo>
                    <a:lnTo>
                      <a:pt x="1006" y="472"/>
                    </a:lnTo>
                    <a:lnTo>
                      <a:pt x="1014" y="520"/>
                    </a:lnTo>
                    <a:lnTo>
                      <a:pt x="1006" y="560"/>
                    </a:lnTo>
                    <a:lnTo>
                      <a:pt x="962" y="600"/>
                    </a:lnTo>
                    <a:lnTo>
                      <a:pt x="988" y="640"/>
                    </a:lnTo>
                    <a:lnTo>
                      <a:pt x="1006" y="704"/>
                    </a:lnTo>
                    <a:lnTo>
                      <a:pt x="971" y="728"/>
                    </a:lnTo>
                    <a:lnTo>
                      <a:pt x="962" y="768"/>
                    </a:lnTo>
                    <a:lnTo>
                      <a:pt x="893" y="848"/>
                    </a:lnTo>
                    <a:lnTo>
                      <a:pt x="850" y="864"/>
                    </a:lnTo>
                    <a:lnTo>
                      <a:pt x="780" y="776"/>
                    </a:lnTo>
                    <a:lnTo>
                      <a:pt x="720" y="680"/>
                    </a:lnTo>
                    <a:lnTo>
                      <a:pt x="702" y="640"/>
                    </a:lnTo>
                    <a:lnTo>
                      <a:pt x="468" y="552"/>
                    </a:lnTo>
                    <a:lnTo>
                      <a:pt x="182" y="648"/>
                    </a:lnTo>
                    <a:lnTo>
                      <a:pt x="87" y="728"/>
                    </a:lnTo>
                    <a:lnTo>
                      <a:pt x="35" y="688"/>
                    </a:lnTo>
                    <a:lnTo>
                      <a:pt x="43" y="688"/>
                    </a:lnTo>
                  </a:path>
                </a:pathLst>
              </a:custGeom>
              <a:solidFill>
                <a:srgbClr val="CBCBCB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55" name="Freeform 86"/>
              <p:cNvSpPr>
                <a:spLocks/>
              </p:cNvSpPr>
              <p:nvPr/>
            </p:nvSpPr>
            <p:spPr bwMode="auto">
              <a:xfrm>
                <a:off x="1428" y="2325"/>
                <a:ext cx="127" cy="180"/>
              </a:xfrm>
              <a:custGeom>
                <a:avLst/>
                <a:gdLst>
                  <a:gd name="T0" fmla="*/ 2147483647 w 97"/>
                  <a:gd name="T1" fmla="*/ 2147483647 h 137"/>
                  <a:gd name="T2" fmla="*/ 2147483647 w 97"/>
                  <a:gd name="T3" fmla="*/ 2147483647 h 137"/>
                  <a:gd name="T4" fmla="*/ 2147483647 w 97"/>
                  <a:gd name="T5" fmla="*/ 2147483647 h 137"/>
                  <a:gd name="T6" fmla="*/ 2147483647 w 97"/>
                  <a:gd name="T7" fmla="*/ 2147483647 h 137"/>
                  <a:gd name="T8" fmla="*/ 2147483647 w 97"/>
                  <a:gd name="T9" fmla="*/ 2147483647 h 137"/>
                  <a:gd name="T10" fmla="*/ 2147483647 w 97"/>
                  <a:gd name="T11" fmla="*/ 2147483647 h 137"/>
                  <a:gd name="T12" fmla="*/ 2147483647 w 97"/>
                  <a:gd name="T13" fmla="*/ 2147483647 h 137"/>
                  <a:gd name="T14" fmla="*/ 0 w 97"/>
                  <a:gd name="T15" fmla="*/ 2147483647 h 137"/>
                  <a:gd name="T16" fmla="*/ 2147483647 w 97"/>
                  <a:gd name="T17" fmla="*/ 0 h 137"/>
                  <a:gd name="T18" fmla="*/ 2147483647 w 97"/>
                  <a:gd name="T19" fmla="*/ 2147483647 h 1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7"/>
                  <a:gd name="T31" fmla="*/ 0 h 137"/>
                  <a:gd name="T32" fmla="*/ 97 w 97"/>
                  <a:gd name="T33" fmla="*/ 137 h 1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7" h="137">
                    <a:moveTo>
                      <a:pt x="70" y="8"/>
                    </a:moveTo>
                    <a:lnTo>
                      <a:pt x="87" y="8"/>
                    </a:lnTo>
                    <a:lnTo>
                      <a:pt x="87" y="48"/>
                    </a:lnTo>
                    <a:lnTo>
                      <a:pt x="96" y="88"/>
                    </a:lnTo>
                    <a:lnTo>
                      <a:pt x="87" y="120"/>
                    </a:lnTo>
                    <a:lnTo>
                      <a:pt x="61" y="136"/>
                    </a:lnTo>
                    <a:lnTo>
                      <a:pt x="44" y="96"/>
                    </a:lnTo>
                    <a:lnTo>
                      <a:pt x="0" y="56"/>
                    </a:lnTo>
                    <a:lnTo>
                      <a:pt x="61" y="0"/>
                    </a:lnTo>
                    <a:lnTo>
                      <a:pt x="70" y="8"/>
                    </a:lnTo>
                  </a:path>
                </a:pathLst>
              </a:custGeom>
              <a:solidFill>
                <a:srgbClr val="C0C0C0"/>
              </a:solidFill>
              <a:ln w="12700" cap="rnd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56" name="Freeform 88"/>
              <p:cNvSpPr>
                <a:spLocks/>
              </p:cNvSpPr>
              <p:nvPr/>
            </p:nvSpPr>
            <p:spPr bwMode="auto">
              <a:xfrm>
                <a:off x="3038" y="2304"/>
                <a:ext cx="636" cy="717"/>
              </a:xfrm>
              <a:custGeom>
                <a:avLst/>
                <a:gdLst>
                  <a:gd name="T0" fmla="*/ 2147483647 w 486"/>
                  <a:gd name="T1" fmla="*/ 2147483647 h 545"/>
                  <a:gd name="T2" fmla="*/ 2147483647 w 486"/>
                  <a:gd name="T3" fmla="*/ 2147483647 h 545"/>
                  <a:gd name="T4" fmla="*/ 2147483647 w 486"/>
                  <a:gd name="T5" fmla="*/ 2147483647 h 545"/>
                  <a:gd name="T6" fmla="*/ 2147483647 w 486"/>
                  <a:gd name="T7" fmla="*/ 2147483647 h 545"/>
                  <a:gd name="T8" fmla="*/ 2147483647 w 486"/>
                  <a:gd name="T9" fmla="*/ 2147483647 h 545"/>
                  <a:gd name="T10" fmla="*/ 2147483647 w 486"/>
                  <a:gd name="T11" fmla="*/ 2147483647 h 545"/>
                  <a:gd name="T12" fmla="*/ 2147483647 w 486"/>
                  <a:gd name="T13" fmla="*/ 2147483647 h 545"/>
                  <a:gd name="T14" fmla="*/ 2147483647 w 486"/>
                  <a:gd name="T15" fmla="*/ 2147483647 h 545"/>
                  <a:gd name="T16" fmla="*/ 2147483647 w 486"/>
                  <a:gd name="T17" fmla="*/ 2147483647 h 545"/>
                  <a:gd name="T18" fmla="*/ 2147483647 w 486"/>
                  <a:gd name="T19" fmla="*/ 2147483647 h 545"/>
                  <a:gd name="T20" fmla="*/ 2147483647 w 486"/>
                  <a:gd name="T21" fmla="*/ 0 h 545"/>
                  <a:gd name="T22" fmla="*/ 2147483647 w 486"/>
                  <a:gd name="T23" fmla="*/ 2147483647 h 545"/>
                  <a:gd name="T24" fmla="*/ 2147483647 w 486"/>
                  <a:gd name="T25" fmla="*/ 2147483647 h 545"/>
                  <a:gd name="T26" fmla="*/ 2147483647 w 486"/>
                  <a:gd name="T27" fmla="*/ 2147483647 h 545"/>
                  <a:gd name="T28" fmla="*/ 2147483647 w 486"/>
                  <a:gd name="T29" fmla="*/ 2147483647 h 545"/>
                  <a:gd name="T30" fmla="*/ 2147483647 w 486"/>
                  <a:gd name="T31" fmla="*/ 2147483647 h 545"/>
                  <a:gd name="T32" fmla="*/ 2147483647 w 486"/>
                  <a:gd name="T33" fmla="*/ 2147483647 h 545"/>
                  <a:gd name="T34" fmla="*/ 2147483647 w 486"/>
                  <a:gd name="T35" fmla="*/ 2147483647 h 545"/>
                  <a:gd name="T36" fmla="*/ 2147483647 w 486"/>
                  <a:gd name="T37" fmla="*/ 2147483647 h 545"/>
                  <a:gd name="T38" fmla="*/ 2147483647 w 486"/>
                  <a:gd name="T39" fmla="*/ 2147483647 h 545"/>
                  <a:gd name="T40" fmla="*/ 2147483647 w 486"/>
                  <a:gd name="T41" fmla="*/ 2147483647 h 545"/>
                  <a:gd name="T42" fmla="*/ 2147483647 w 486"/>
                  <a:gd name="T43" fmla="*/ 2147483647 h 545"/>
                  <a:gd name="T44" fmla="*/ 2147483647 w 486"/>
                  <a:gd name="T45" fmla="*/ 2147483647 h 545"/>
                  <a:gd name="T46" fmla="*/ 2147483647 w 486"/>
                  <a:gd name="T47" fmla="*/ 2147483647 h 545"/>
                  <a:gd name="T48" fmla="*/ 0 w 486"/>
                  <a:gd name="T49" fmla="*/ 2147483647 h 545"/>
                  <a:gd name="T50" fmla="*/ 2147483647 w 486"/>
                  <a:gd name="T51" fmla="*/ 2147483647 h 545"/>
                  <a:gd name="T52" fmla="*/ 2147483647 w 486"/>
                  <a:gd name="T53" fmla="*/ 2147483647 h 545"/>
                  <a:gd name="T54" fmla="*/ 2147483647 w 486"/>
                  <a:gd name="T55" fmla="*/ 2147483647 h 545"/>
                  <a:gd name="T56" fmla="*/ 2147483647 w 486"/>
                  <a:gd name="T57" fmla="*/ 2147483647 h 545"/>
                  <a:gd name="T58" fmla="*/ 2147483647 w 486"/>
                  <a:gd name="T59" fmla="*/ 2147483647 h 545"/>
                  <a:gd name="T60" fmla="*/ 2147483647 w 486"/>
                  <a:gd name="T61" fmla="*/ 2147483647 h 545"/>
                  <a:gd name="T62" fmla="*/ 2147483647 w 486"/>
                  <a:gd name="T63" fmla="*/ 2147483647 h 545"/>
                  <a:gd name="T64" fmla="*/ 2147483647 w 486"/>
                  <a:gd name="T65" fmla="*/ 2147483647 h 545"/>
                  <a:gd name="T66" fmla="*/ 2147483647 w 486"/>
                  <a:gd name="T67" fmla="*/ 2147483647 h 545"/>
                  <a:gd name="T68" fmla="*/ 2147483647 w 486"/>
                  <a:gd name="T69" fmla="*/ 2147483647 h 545"/>
                  <a:gd name="T70" fmla="*/ 2147483647 w 486"/>
                  <a:gd name="T71" fmla="*/ 2147483647 h 545"/>
                  <a:gd name="T72" fmla="*/ 2147483647 w 486"/>
                  <a:gd name="T73" fmla="*/ 2147483647 h 545"/>
                  <a:gd name="T74" fmla="*/ 2147483647 w 486"/>
                  <a:gd name="T75" fmla="*/ 2147483647 h 545"/>
                  <a:gd name="T76" fmla="*/ 2147483647 w 486"/>
                  <a:gd name="T77" fmla="*/ 2147483647 h 545"/>
                  <a:gd name="T78" fmla="*/ 2147483647 w 486"/>
                  <a:gd name="T79" fmla="*/ 2147483647 h 545"/>
                  <a:gd name="T80" fmla="*/ 2147483647 w 486"/>
                  <a:gd name="T81" fmla="*/ 2147483647 h 545"/>
                  <a:gd name="T82" fmla="*/ 2147483647 w 486"/>
                  <a:gd name="T83" fmla="*/ 2147483647 h 5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86"/>
                  <a:gd name="T127" fmla="*/ 0 h 545"/>
                  <a:gd name="T128" fmla="*/ 486 w 486"/>
                  <a:gd name="T129" fmla="*/ 545 h 5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86" h="545">
                    <a:moveTo>
                      <a:pt x="407" y="176"/>
                    </a:moveTo>
                    <a:lnTo>
                      <a:pt x="485" y="128"/>
                    </a:lnTo>
                    <a:lnTo>
                      <a:pt x="468" y="80"/>
                    </a:lnTo>
                    <a:lnTo>
                      <a:pt x="398" y="104"/>
                    </a:lnTo>
                    <a:lnTo>
                      <a:pt x="364" y="80"/>
                    </a:lnTo>
                    <a:lnTo>
                      <a:pt x="346" y="64"/>
                    </a:lnTo>
                    <a:lnTo>
                      <a:pt x="277" y="88"/>
                    </a:lnTo>
                    <a:lnTo>
                      <a:pt x="243" y="56"/>
                    </a:lnTo>
                    <a:lnTo>
                      <a:pt x="199" y="56"/>
                    </a:lnTo>
                    <a:lnTo>
                      <a:pt x="191" y="48"/>
                    </a:lnTo>
                    <a:lnTo>
                      <a:pt x="173" y="0"/>
                    </a:lnTo>
                    <a:lnTo>
                      <a:pt x="165" y="16"/>
                    </a:lnTo>
                    <a:lnTo>
                      <a:pt x="139" y="56"/>
                    </a:lnTo>
                    <a:lnTo>
                      <a:pt x="87" y="112"/>
                    </a:lnTo>
                    <a:lnTo>
                      <a:pt x="52" y="152"/>
                    </a:lnTo>
                    <a:lnTo>
                      <a:pt x="78" y="160"/>
                    </a:lnTo>
                    <a:lnTo>
                      <a:pt x="104" y="176"/>
                    </a:lnTo>
                    <a:lnTo>
                      <a:pt x="87" y="192"/>
                    </a:lnTo>
                    <a:lnTo>
                      <a:pt x="104" y="216"/>
                    </a:lnTo>
                    <a:lnTo>
                      <a:pt x="87" y="272"/>
                    </a:lnTo>
                    <a:lnTo>
                      <a:pt x="43" y="280"/>
                    </a:lnTo>
                    <a:lnTo>
                      <a:pt x="52" y="320"/>
                    </a:lnTo>
                    <a:lnTo>
                      <a:pt x="43" y="368"/>
                    </a:lnTo>
                    <a:lnTo>
                      <a:pt x="17" y="360"/>
                    </a:lnTo>
                    <a:lnTo>
                      <a:pt x="0" y="368"/>
                    </a:lnTo>
                    <a:lnTo>
                      <a:pt x="9" y="416"/>
                    </a:lnTo>
                    <a:lnTo>
                      <a:pt x="26" y="432"/>
                    </a:lnTo>
                    <a:lnTo>
                      <a:pt x="9" y="480"/>
                    </a:lnTo>
                    <a:lnTo>
                      <a:pt x="35" y="528"/>
                    </a:lnTo>
                    <a:lnTo>
                      <a:pt x="78" y="544"/>
                    </a:lnTo>
                    <a:lnTo>
                      <a:pt x="113" y="496"/>
                    </a:lnTo>
                    <a:lnTo>
                      <a:pt x="130" y="480"/>
                    </a:lnTo>
                    <a:lnTo>
                      <a:pt x="182" y="520"/>
                    </a:lnTo>
                    <a:lnTo>
                      <a:pt x="260" y="488"/>
                    </a:lnTo>
                    <a:lnTo>
                      <a:pt x="225" y="424"/>
                    </a:lnTo>
                    <a:lnTo>
                      <a:pt x="243" y="360"/>
                    </a:lnTo>
                    <a:lnTo>
                      <a:pt x="303" y="304"/>
                    </a:lnTo>
                    <a:lnTo>
                      <a:pt x="338" y="312"/>
                    </a:lnTo>
                    <a:lnTo>
                      <a:pt x="372" y="280"/>
                    </a:lnTo>
                    <a:lnTo>
                      <a:pt x="372" y="240"/>
                    </a:lnTo>
                    <a:lnTo>
                      <a:pt x="424" y="200"/>
                    </a:lnTo>
                    <a:lnTo>
                      <a:pt x="407" y="176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57" name="Freeform 89"/>
              <p:cNvSpPr>
                <a:spLocks/>
              </p:cNvSpPr>
              <p:nvPr/>
            </p:nvSpPr>
            <p:spPr bwMode="auto">
              <a:xfrm>
                <a:off x="3322" y="1177"/>
                <a:ext cx="817" cy="528"/>
              </a:xfrm>
              <a:custGeom>
                <a:avLst/>
                <a:gdLst>
                  <a:gd name="T0" fmla="*/ 2147483647 w 625"/>
                  <a:gd name="T1" fmla="*/ 2147483647 h 401"/>
                  <a:gd name="T2" fmla="*/ 2147483647 w 625"/>
                  <a:gd name="T3" fmla="*/ 2147483647 h 401"/>
                  <a:gd name="T4" fmla="*/ 2147483647 w 625"/>
                  <a:gd name="T5" fmla="*/ 2147483647 h 401"/>
                  <a:gd name="T6" fmla="*/ 2147483647 w 625"/>
                  <a:gd name="T7" fmla="*/ 2147483647 h 401"/>
                  <a:gd name="T8" fmla="*/ 2147483647 w 625"/>
                  <a:gd name="T9" fmla="*/ 2147483647 h 401"/>
                  <a:gd name="T10" fmla="*/ 2147483647 w 625"/>
                  <a:gd name="T11" fmla="*/ 2147483647 h 401"/>
                  <a:gd name="T12" fmla="*/ 2147483647 w 625"/>
                  <a:gd name="T13" fmla="*/ 2147483647 h 401"/>
                  <a:gd name="T14" fmla="*/ 2147483647 w 625"/>
                  <a:gd name="T15" fmla="*/ 2147483647 h 401"/>
                  <a:gd name="T16" fmla="*/ 2147483647 w 625"/>
                  <a:gd name="T17" fmla="*/ 0 h 401"/>
                  <a:gd name="T18" fmla="*/ 2147483647 w 625"/>
                  <a:gd name="T19" fmla="*/ 2147483647 h 401"/>
                  <a:gd name="T20" fmla="*/ 0 w 625"/>
                  <a:gd name="T21" fmla="*/ 2147483647 h 401"/>
                  <a:gd name="T22" fmla="*/ 2147483647 w 625"/>
                  <a:gd name="T23" fmla="*/ 2147483647 h 401"/>
                  <a:gd name="T24" fmla="*/ 2147483647 w 625"/>
                  <a:gd name="T25" fmla="*/ 2147483647 h 401"/>
                  <a:gd name="T26" fmla="*/ 2147483647 w 625"/>
                  <a:gd name="T27" fmla="*/ 2147483647 h 401"/>
                  <a:gd name="T28" fmla="*/ 2147483647 w 625"/>
                  <a:gd name="T29" fmla="*/ 2147483647 h 401"/>
                  <a:gd name="T30" fmla="*/ 2147483647 w 625"/>
                  <a:gd name="T31" fmla="*/ 2147483647 h 401"/>
                  <a:gd name="T32" fmla="*/ 2147483647 w 625"/>
                  <a:gd name="T33" fmla="*/ 2147483647 h 401"/>
                  <a:gd name="T34" fmla="*/ 2147483647 w 625"/>
                  <a:gd name="T35" fmla="*/ 2147483647 h 401"/>
                  <a:gd name="T36" fmla="*/ 2147483647 w 625"/>
                  <a:gd name="T37" fmla="*/ 2147483647 h 401"/>
                  <a:gd name="T38" fmla="*/ 2147483647 w 625"/>
                  <a:gd name="T39" fmla="*/ 2147483647 h 401"/>
                  <a:gd name="T40" fmla="*/ 2147483647 w 625"/>
                  <a:gd name="T41" fmla="*/ 2147483647 h 401"/>
                  <a:gd name="T42" fmla="*/ 2147483647 w 625"/>
                  <a:gd name="T43" fmla="*/ 2147483647 h 401"/>
                  <a:gd name="T44" fmla="*/ 2147483647 w 625"/>
                  <a:gd name="T45" fmla="*/ 2147483647 h 401"/>
                  <a:gd name="T46" fmla="*/ 2147483647 w 625"/>
                  <a:gd name="T47" fmla="*/ 2147483647 h 401"/>
                  <a:gd name="T48" fmla="*/ 2147483647 w 625"/>
                  <a:gd name="T49" fmla="*/ 2147483647 h 401"/>
                  <a:gd name="T50" fmla="*/ 2147483647 w 625"/>
                  <a:gd name="T51" fmla="*/ 2147483647 h 401"/>
                  <a:gd name="T52" fmla="*/ 2147483647 w 625"/>
                  <a:gd name="T53" fmla="*/ 2147483647 h 401"/>
                  <a:gd name="T54" fmla="*/ 2147483647 w 625"/>
                  <a:gd name="T55" fmla="*/ 2147483647 h 401"/>
                  <a:gd name="T56" fmla="*/ 2147483647 w 625"/>
                  <a:gd name="T57" fmla="*/ 2147483647 h 401"/>
                  <a:gd name="T58" fmla="*/ 2147483647 w 625"/>
                  <a:gd name="T59" fmla="*/ 2147483647 h 401"/>
                  <a:gd name="T60" fmla="*/ 2147483647 w 625"/>
                  <a:gd name="T61" fmla="*/ 2147483647 h 401"/>
                  <a:gd name="T62" fmla="*/ 2147483647 w 625"/>
                  <a:gd name="T63" fmla="*/ 2147483647 h 401"/>
                  <a:gd name="T64" fmla="*/ 2147483647 w 625"/>
                  <a:gd name="T65" fmla="*/ 2147483647 h 401"/>
                  <a:gd name="T66" fmla="*/ 2147483647 w 625"/>
                  <a:gd name="T67" fmla="*/ 2147483647 h 401"/>
                  <a:gd name="T68" fmla="*/ 2147483647 w 625"/>
                  <a:gd name="T69" fmla="*/ 2147483647 h 401"/>
                  <a:gd name="T70" fmla="*/ 2147483647 w 625"/>
                  <a:gd name="T71" fmla="*/ 2147483647 h 401"/>
                  <a:gd name="T72" fmla="*/ 2147483647 w 625"/>
                  <a:gd name="T73" fmla="*/ 2147483647 h 401"/>
                  <a:gd name="T74" fmla="*/ 2147483647 w 625"/>
                  <a:gd name="T75" fmla="*/ 2147483647 h 401"/>
                  <a:gd name="T76" fmla="*/ 2147483647 w 625"/>
                  <a:gd name="T77" fmla="*/ 2147483647 h 401"/>
                  <a:gd name="T78" fmla="*/ 2147483647 w 625"/>
                  <a:gd name="T79" fmla="*/ 2147483647 h 401"/>
                  <a:gd name="T80" fmla="*/ 2147483647 w 625"/>
                  <a:gd name="T81" fmla="*/ 2147483647 h 401"/>
                  <a:gd name="T82" fmla="*/ 2147483647 w 625"/>
                  <a:gd name="T83" fmla="*/ 2147483647 h 401"/>
                  <a:gd name="T84" fmla="*/ 2147483647 w 625"/>
                  <a:gd name="T85" fmla="*/ 2147483647 h 401"/>
                  <a:gd name="T86" fmla="*/ 2147483647 w 625"/>
                  <a:gd name="T87" fmla="*/ 2147483647 h 401"/>
                  <a:gd name="T88" fmla="*/ 2147483647 w 625"/>
                  <a:gd name="T89" fmla="*/ 2147483647 h 40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25"/>
                  <a:gd name="T136" fmla="*/ 0 h 401"/>
                  <a:gd name="T137" fmla="*/ 625 w 625"/>
                  <a:gd name="T138" fmla="*/ 401 h 40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25" h="401">
                    <a:moveTo>
                      <a:pt x="390" y="40"/>
                    </a:moveTo>
                    <a:lnTo>
                      <a:pt x="286" y="24"/>
                    </a:lnTo>
                    <a:lnTo>
                      <a:pt x="182" y="64"/>
                    </a:lnTo>
                    <a:lnTo>
                      <a:pt x="165" y="64"/>
                    </a:lnTo>
                    <a:lnTo>
                      <a:pt x="130" y="56"/>
                    </a:lnTo>
                    <a:lnTo>
                      <a:pt x="104" y="24"/>
                    </a:lnTo>
                    <a:lnTo>
                      <a:pt x="87" y="40"/>
                    </a:lnTo>
                    <a:lnTo>
                      <a:pt x="52" y="8"/>
                    </a:lnTo>
                    <a:lnTo>
                      <a:pt x="52" y="0"/>
                    </a:lnTo>
                    <a:lnTo>
                      <a:pt x="43" y="16"/>
                    </a:lnTo>
                    <a:lnTo>
                      <a:pt x="0" y="16"/>
                    </a:lnTo>
                    <a:lnTo>
                      <a:pt x="43" y="72"/>
                    </a:lnTo>
                    <a:lnTo>
                      <a:pt x="78" y="72"/>
                    </a:lnTo>
                    <a:lnTo>
                      <a:pt x="104" y="64"/>
                    </a:lnTo>
                    <a:lnTo>
                      <a:pt x="130" y="80"/>
                    </a:lnTo>
                    <a:lnTo>
                      <a:pt x="113" y="104"/>
                    </a:lnTo>
                    <a:lnTo>
                      <a:pt x="78" y="96"/>
                    </a:lnTo>
                    <a:lnTo>
                      <a:pt x="61" y="104"/>
                    </a:lnTo>
                    <a:lnTo>
                      <a:pt x="78" y="136"/>
                    </a:lnTo>
                    <a:lnTo>
                      <a:pt x="130" y="160"/>
                    </a:lnTo>
                    <a:lnTo>
                      <a:pt x="147" y="184"/>
                    </a:lnTo>
                    <a:lnTo>
                      <a:pt x="156" y="208"/>
                    </a:lnTo>
                    <a:lnTo>
                      <a:pt x="182" y="192"/>
                    </a:lnTo>
                    <a:lnTo>
                      <a:pt x="191" y="216"/>
                    </a:lnTo>
                    <a:lnTo>
                      <a:pt x="182" y="248"/>
                    </a:lnTo>
                    <a:lnTo>
                      <a:pt x="182" y="296"/>
                    </a:lnTo>
                    <a:lnTo>
                      <a:pt x="217" y="368"/>
                    </a:lnTo>
                    <a:lnTo>
                      <a:pt x="251" y="400"/>
                    </a:lnTo>
                    <a:lnTo>
                      <a:pt x="277" y="352"/>
                    </a:lnTo>
                    <a:lnTo>
                      <a:pt x="312" y="336"/>
                    </a:lnTo>
                    <a:lnTo>
                      <a:pt x="347" y="320"/>
                    </a:lnTo>
                    <a:lnTo>
                      <a:pt x="303" y="272"/>
                    </a:lnTo>
                    <a:lnTo>
                      <a:pt x="329" y="248"/>
                    </a:lnTo>
                    <a:lnTo>
                      <a:pt x="373" y="264"/>
                    </a:lnTo>
                    <a:lnTo>
                      <a:pt x="416" y="232"/>
                    </a:lnTo>
                    <a:lnTo>
                      <a:pt x="442" y="240"/>
                    </a:lnTo>
                    <a:lnTo>
                      <a:pt x="485" y="280"/>
                    </a:lnTo>
                    <a:lnTo>
                      <a:pt x="520" y="248"/>
                    </a:lnTo>
                    <a:lnTo>
                      <a:pt x="494" y="224"/>
                    </a:lnTo>
                    <a:lnTo>
                      <a:pt x="511" y="208"/>
                    </a:lnTo>
                    <a:lnTo>
                      <a:pt x="555" y="256"/>
                    </a:lnTo>
                    <a:lnTo>
                      <a:pt x="589" y="256"/>
                    </a:lnTo>
                    <a:lnTo>
                      <a:pt x="624" y="216"/>
                    </a:lnTo>
                    <a:lnTo>
                      <a:pt x="624" y="144"/>
                    </a:lnTo>
                    <a:lnTo>
                      <a:pt x="390" y="4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58" name="Freeform 90"/>
              <p:cNvSpPr>
                <a:spLocks/>
              </p:cNvSpPr>
              <p:nvPr/>
            </p:nvSpPr>
            <p:spPr bwMode="auto">
              <a:xfrm>
                <a:off x="3050" y="2862"/>
                <a:ext cx="874" cy="1276"/>
              </a:xfrm>
              <a:custGeom>
                <a:avLst/>
                <a:gdLst>
                  <a:gd name="T0" fmla="*/ 2147483647 w 668"/>
                  <a:gd name="T1" fmla="*/ 2147483647 h 969"/>
                  <a:gd name="T2" fmla="*/ 2147483647 w 668"/>
                  <a:gd name="T3" fmla="*/ 2147483647 h 969"/>
                  <a:gd name="T4" fmla="*/ 2147483647 w 668"/>
                  <a:gd name="T5" fmla="*/ 2147483647 h 969"/>
                  <a:gd name="T6" fmla="*/ 2147483647 w 668"/>
                  <a:gd name="T7" fmla="*/ 2147483647 h 969"/>
                  <a:gd name="T8" fmla="*/ 2147483647 w 668"/>
                  <a:gd name="T9" fmla="*/ 2147483647 h 969"/>
                  <a:gd name="T10" fmla="*/ 2147483647 w 668"/>
                  <a:gd name="T11" fmla="*/ 2147483647 h 969"/>
                  <a:gd name="T12" fmla="*/ 2147483647 w 668"/>
                  <a:gd name="T13" fmla="*/ 2147483647 h 969"/>
                  <a:gd name="T14" fmla="*/ 2147483647 w 668"/>
                  <a:gd name="T15" fmla="*/ 2147483647 h 969"/>
                  <a:gd name="T16" fmla="*/ 2147483647 w 668"/>
                  <a:gd name="T17" fmla="*/ 2147483647 h 969"/>
                  <a:gd name="T18" fmla="*/ 2147483647 w 668"/>
                  <a:gd name="T19" fmla="*/ 2147483647 h 969"/>
                  <a:gd name="T20" fmla="*/ 2147483647 w 668"/>
                  <a:gd name="T21" fmla="*/ 2147483647 h 969"/>
                  <a:gd name="T22" fmla="*/ 2147483647 w 668"/>
                  <a:gd name="T23" fmla="*/ 2147483647 h 969"/>
                  <a:gd name="T24" fmla="*/ 2147483647 w 668"/>
                  <a:gd name="T25" fmla="*/ 2147483647 h 969"/>
                  <a:gd name="T26" fmla="*/ 2147483647 w 668"/>
                  <a:gd name="T27" fmla="*/ 2147483647 h 969"/>
                  <a:gd name="T28" fmla="*/ 2147483647 w 668"/>
                  <a:gd name="T29" fmla="*/ 2147483647 h 969"/>
                  <a:gd name="T30" fmla="*/ 2147483647 w 668"/>
                  <a:gd name="T31" fmla="*/ 2147483647 h 969"/>
                  <a:gd name="T32" fmla="*/ 2147483647 w 668"/>
                  <a:gd name="T33" fmla="*/ 0 h 969"/>
                  <a:gd name="T34" fmla="*/ 2147483647 w 668"/>
                  <a:gd name="T35" fmla="*/ 2147483647 h 969"/>
                  <a:gd name="T36" fmla="*/ 2147483647 w 668"/>
                  <a:gd name="T37" fmla="*/ 2147483647 h 969"/>
                  <a:gd name="T38" fmla="*/ 2147483647 w 668"/>
                  <a:gd name="T39" fmla="*/ 2147483647 h 969"/>
                  <a:gd name="T40" fmla="*/ 2147483647 w 668"/>
                  <a:gd name="T41" fmla="*/ 2147483647 h 969"/>
                  <a:gd name="T42" fmla="*/ 2147483647 w 668"/>
                  <a:gd name="T43" fmla="*/ 2147483647 h 969"/>
                  <a:gd name="T44" fmla="*/ 2147483647 w 668"/>
                  <a:gd name="T45" fmla="*/ 2147483647 h 969"/>
                  <a:gd name="T46" fmla="*/ 2147483647 w 668"/>
                  <a:gd name="T47" fmla="*/ 2147483647 h 969"/>
                  <a:gd name="T48" fmla="*/ 2147483647 w 668"/>
                  <a:gd name="T49" fmla="*/ 2147483647 h 969"/>
                  <a:gd name="T50" fmla="*/ 0 w 668"/>
                  <a:gd name="T51" fmla="*/ 2147483647 h 969"/>
                  <a:gd name="T52" fmla="*/ 0 w 668"/>
                  <a:gd name="T53" fmla="*/ 2147483647 h 969"/>
                  <a:gd name="T54" fmla="*/ 2147483647 w 668"/>
                  <a:gd name="T55" fmla="*/ 2147483647 h 969"/>
                  <a:gd name="T56" fmla="*/ 2147483647 w 668"/>
                  <a:gd name="T57" fmla="*/ 2147483647 h 969"/>
                  <a:gd name="T58" fmla="*/ 2147483647 w 668"/>
                  <a:gd name="T59" fmla="*/ 2147483647 h 969"/>
                  <a:gd name="T60" fmla="*/ 2147483647 w 668"/>
                  <a:gd name="T61" fmla="*/ 2147483647 h 969"/>
                  <a:gd name="T62" fmla="*/ 2147483647 w 668"/>
                  <a:gd name="T63" fmla="*/ 2147483647 h 969"/>
                  <a:gd name="T64" fmla="*/ 2147483647 w 668"/>
                  <a:gd name="T65" fmla="*/ 2147483647 h 969"/>
                  <a:gd name="T66" fmla="*/ 2147483647 w 668"/>
                  <a:gd name="T67" fmla="*/ 2147483647 h 969"/>
                  <a:gd name="T68" fmla="*/ 2147483647 w 668"/>
                  <a:gd name="T69" fmla="*/ 2147483647 h 969"/>
                  <a:gd name="T70" fmla="*/ 2147483647 w 668"/>
                  <a:gd name="T71" fmla="*/ 2147483647 h 969"/>
                  <a:gd name="T72" fmla="*/ 2147483647 w 668"/>
                  <a:gd name="T73" fmla="*/ 2147483647 h 969"/>
                  <a:gd name="T74" fmla="*/ 2147483647 w 668"/>
                  <a:gd name="T75" fmla="*/ 2147483647 h 969"/>
                  <a:gd name="T76" fmla="*/ 2147483647 w 668"/>
                  <a:gd name="T77" fmla="*/ 2147483647 h 969"/>
                  <a:gd name="T78" fmla="*/ 2147483647 w 668"/>
                  <a:gd name="T79" fmla="*/ 2147483647 h 969"/>
                  <a:gd name="T80" fmla="*/ 2147483647 w 668"/>
                  <a:gd name="T81" fmla="*/ 2147483647 h 969"/>
                  <a:gd name="T82" fmla="*/ 2147483647 w 668"/>
                  <a:gd name="T83" fmla="*/ 2147483647 h 969"/>
                  <a:gd name="T84" fmla="*/ 2147483647 w 668"/>
                  <a:gd name="T85" fmla="*/ 2147483647 h 969"/>
                  <a:gd name="T86" fmla="*/ 2147483647 w 668"/>
                  <a:gd name="T87" fmla="*/ 2147483647 h 969"/>
                  <a:gd name="T88" fmla="*/ 2147483647 w 668"/>
                  <a:gd name="T89" fmla="*/ 2147483647 h 969"/>
                  <a:gd name="T90" fmla="*/ 2147483647 w 668"/>
                  <a:gd name="T91" fmla="*/ 2147483647 h 969"/>
                  <a:gd name="T92" fmla="*/ 2147483647 w 668"/>
                  <a:gd name="T93" fmla="*/ 2147483647 h 969"/>
                  <a:gd name="T94" fmla="*/ 2147483647 w 668"/>
                  <a:gd name="T95" fmla="*/ 2147483647 h 969"/>
                  <a:gd name="T96" fmla="*/ 2147483647 w 668"/>
                  <a:gd name="T97" fmla="*/ 2147483647 h 969"/>
                  <a:gd name="T98" fmla="*/ 2147483647 w 668"/>
                  <a:gd name="T99" fmla="*/ 2147483647 h 969"/>
                  <a:gd name="T100" fmla="*/ 2147483647 w 668"/>
                  <a:gd name="T101" fmla="*/ 2147483647 h 969"/>
                  <a:gd name="T102" fmla="*/ 2147483647 w 668"/>
                  <a:gd name="T103" fmla="*/ 2147483647 h 969"/>
                  <a:gd name="T104" fmla="*/ 2147483647 w 668"/>
                  <a:gd name="T105" fmla="*/ 2147483647 h 96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8"/>
                  <a:gd name="T160" fmla="*/ 0 h 969"/>
                  <a:gd name="T161" fmla="*/ 668 w 668"/>
                  <a:gd name="T162" fmla="*/ 969 h 96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8" h="969">
                    <a:moveTo>
                      <a:pt x="563" y="696"/>
                    </a:moveTo>
                    <a:lnTo>
                      <a:pt x="615" y="656"/>
                    </a:lnTo>
                    <a:lnTo>
                      <a:pt x="615" y="600"/>
                    </a:lnTo>
                    <a:lnTo>
                      <a:pt x="667" y="544"/>
                    </a:lnTo>
                    <a:lnTo>
                      <a:pt x="598" y="488"/>
                    </a:lnTo>
                    <a:lnTo>
                      <a:pt x="572" y="368"/>
                    </a:lnTo>
                    <a:lnTo>
                      <a:pt x="606" y="336"/>
                    </a:lnTo>
                    <a:lnTo>
                      <a:pt x="615" y="264"/>
                    </a:lnTo>
                    <a:lnTo>
                      <a:pt x="606" y="184"/>
                    </a:lnTo>
                    <a:lnTo>
                      <a:pt x="572" y="184"/>
                    </a:lnTo>
                    <a:lnTo>
                      <a:pt x="537" y="128"/>
                    </a:lnTo>
                    <a:lnTo>
                      <a:pt x="563" y="56"/>
                    </a:lnTo>
                    <a:lnTo>
                      <a:pt x="554" y="32"/>
                    </a:lnTo>
                    <a:lnTo>
                      <a:pt x="511" y="32"/>
                    </a:lnTo>
                    <a:lnTo>
                      <a:pt x="476" y="40"/>
                    </a:lnTo>
                    <a:lnTo>
                      <a:pt x="502" y="16"/>
                    </a:lnTo>
                    <a:lnTo>
                      <a:pt x="476" y="0"/>
                    </a:lnTo>
                    <a:lnTo>
                      <a:pt x="433" y="16"/>
                    </a:lnTo>
                    <a:lnTo>
                      <a:pt x="433" y="56"/>
                    </a:lnTo>
                    <a:lnTo>
                      <a:pt x="390" y="88"/>
                    </a:lnTo>
                    <a:lnTo>
                      <a:pt x="251" y="64"/>
                    </a:lnTo>
                    <a:lnTo>
                      <a:pt x="173" y="96"/>
                    </a:lnTo>
                    <a:lnTo>
                      <a:pt x="121" y="56"/>
                    </a:lnTo>
                    <a:lnTo>
                      <a:pt x="104" y="72"/>
                    </a:lnTo>
                    <a:lnTo>
                      <a:pt x="69" y="120"/>
                    </a:lnTo>
                    <a:lnTo>
                      <a:pt x="0" y="176"/>
                    </a:lnTo>
                    <a:lnTo>
                      <a:pt x="0" y="208"/>
                    </a:lnTo>
                    <a:lnTo>
                      <a:pt x="26" y="208"/>
                    </a:lnTo>
                    <a:lnTo>
                      <a:pt x="69" y="208"/>
                    </a:lnTo>
                    <a:lnTo>
                      <a:pt x="61" y="264"/>
                    </a:lnTo>
                    <a:lnTo>
                      <a:pt x="69" y="360"/>
                    </a:lnTo>
                    <a:lnTo>
                      <a:pt x="35" y="400"/>
                    </a:lnTo>
                    <a:lnTo>
                      <a:pt x="35" y="456"/>
                    </a:lnTo>
                    <a:lnTo>
                      <a:pt x="69" y="488"/>
                    </a:lnTo>
                    <a:lnTo>
                      <a:pt x="113" y="488"/>
                    </a:lnTo>
                    <a:lnTo>
                      <a:pt x="191" y="608"/>
                    </a:lnTo>
                    <a:lnTo>
                      <a:pt x="286" y="632"/>
                    </a:lnTo>
                    <a:lnTo>
                      <a:pt x="338" y="648"/>
                    </a:lnTo>
                    <a:lnTo>
                      <a:pt x="390" y="672"/>
                    </a:lnTo>
                    <a:lnTo>
                      <a:pt x="372" y="696"/>
                    </a:lnTo>
                    <a:lnTo>
                      <a:pt x="338" y="768"/>
                    </a:lnTo>
                    <a:lnTo>
                      <a:pt x="416" y="800"/>
                    </a:lnTo>
                    <a:lnTo>
                      <a:pt x="433" y="816"/>
                    </a:lnTo>
                    <a:lnTo>
                      <a:pt x="450" y="872"/>
                    </a:lnTo>
                    <a:lnTo>
                      <a:pt x="485" y="912"/>
                    </a:lnTo>
                    <a:lnTo>
                      <a:pt x="459" y="944"/>
                    </a:lnTo>
                    <a:lnTo>
                      <a:pt x="502" y="960"/>
                    </a:lnTo>
                    <a:lnTo>
                      <a:pt x="572" y="968"/>
                    </a:lnTo>
                    <a:lnTo>
                      <a:pt x="615" y="864"/>
                    </a:lnTo>
                    <a:lnTo>
                      <a:pt x="572" y="816"/>
                    </a:lnTo>
                    <a:lnTo>
                      <a:pt x="563" y="752"/>
                    </a:lnTo>
                    <a:lnTo>
                      <a:pt x="546" y="728"/>
                    </a:lnTo>
                    <a:lnTo>
                      <a:pt x="563" y="696"/>
                    </a:lnTo>
                  </a:path>
                </a:pathLst>
              </a:custGeom>
              <a:solidFill>
                <a:srgbClr val="A7A7A7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59" name="Freeform 91"/>
              <p:cNvSpPr>
                <a:spLocks/>
              </p:cNvSpPr>
              <p:nvPr/>
            </p:nvSpPr>
            <p:spPr bwMode="auto">
              <a:xfrm>
                <a:off x="1882" y="1620"/>
                <a:ext cx="81" cy="64"/>
              </a:xfrm>
              <a:custGeom>
                <a:avLst/>
                <a:gdLst>
                  <a:gd name="T0" fmla="*/ 2147483647 w 62"/>
                  <a:gd name="T1" fmla="*/ 0 h 49"/>
                  <a:gd name="T2" fmla="*/ 2147483647 w 62"/>
                  <a:gd name="T3" fmla="*/ 2147483647 h 49"/>
                  <a:gd name="T4" fmla="*/ 2147483647 w 62"/>
                  <a:gd name="T5" fmla="*/ 2147483647 h 49"/>
                  <a:gd name="T6" fmla="*/ 2147483647 w 62"/>
                  <a:gd name="T7" fmla="*/ 2147483647 h 49"/>
                  <a:gd name="T8" fmla="*/ 2147483647 w 62"/>
                  <a:gd name="T9" fmla="*/ 2147483647 h 49"/>
                  <a:gd name="T10" fmla="*/ 0 w 62"/>
                  <a:gd name="T11" fmla="*/ 2147483647 h 49"/>
                  <a:gd name="T12" fmla="*/ 2147483647 w 62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49"/>
                  <a:gd name="T23" fmla="*/ 62 w 62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49">
                    <a:moveTo>
                      <a:pt x="35" y="0"/>
                    </a:moveTo>
                    <a:lnTo>
                      <a:pt x="44" y="24"/>
                    </a:lnTo>
                    <a:lnTo>
                      <a:pt x="61" y="24"/>
                    </a:lnTo>
                    <a:lnTo>
                      <a:pt x="35" y="40"/>
                    </a:lnTo>
                    <a:lnTo>
                      <a:pt x="26" y="48"/>
                    </a:lnTo>
                    <a:lnTo>
                      <a:pt x="0" y="2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60" name="Freeform 83"/>
              <p:cNvSpPr>
                <a:spLocks/>
              </p:cNvSpPr>
              <p:nvPr/>
            </p:nvSpPr>
            <p:spPr bwMode="auto">
              <a:xfrm>
                <a:off x="1229" y="1725"/>
                <a:ext cx="2110" cy="1770"/>
              </a:xfrm>
              <a:custGeom>
                <a:avLst/>
                <a:gdLst>
                  <a:gd name="T0" fmla="*/ 2147483647 w 1613"/>
                  <a:gd name="T1" fmla="*/ 2147483647 h 1345"/>
                  <a:gd name="T2" fmla="*/ 2147483647 w 1613"/>
                  <a:gd name="T3" fmla="*/ 2147483647 h 1345"/>
                  <a:gd name="T4" fmla="*/ 2147483647 w 1613"/>
                  <a:gd name="T5" fmla="*/ 0 h 1345"/>
                  <a:gd name="T6" fmla="*/ 2147483647 w 1613"/>
                  <a:gd name="T7" fmla="*/ 2147483647 h 1345"/>
                  <a:gd name="T8" fmla="*/ 2147483647 w 1613"/>
                  <a:gd name="T9" fmla="*/ 2147483647 h 1345"/>
                  <a:gd name="T10" fmla="*/ 2147483647 w 1613"/>
                  <a:gd name="T11" fmla="*/ 2147483647 h 1345"/>
                  <a:gd name="T12" fmla="*/ 2147483647 w 1613"/>
                  <a:gd name="T13" fmla="*/ 2147483647 h 1345"/>
                  <a:gd name="T14" fmla="*/ 2147483647 w 1613"/>
                  <a:gd name="T15" fmla="*/ 2147483647 h 1345"/>
                  <a:gd name="T16" fmla="*/ 2147483647 w 1613"/>
                  <a:gd name="T17" fmla="*/ 2147483647 h 1345"/>
                  <a:gd name="T18" fmla="*/ 2147483647 w 1613"/>
                  <a:gd name="T19" fmla="*/ 2147483647 h 1345"/>
                  <a:gd name="T20" fmla="*/ 0 w 1613"/>
                  <a:gd name="T21" fmla="*/ 2147483647 h 1345"/>
                  <a:gd name="T22" fmla="*/ 2147483647 w 1613"/>
                  <a:gd name="T23" fmla="*/ 2147483647 h 13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13"/>
                  <a:gd name="T37" fmla="*/ 0 h 1345"/>
                  <a:gd name="T38" fmla="*/ 1613 w 1613"/>
                  <a:gd name="T39" fmla="*/ 1345 h 13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13" h="1345">
                    <a:moveTo>
                      <a:pt x="52" y="288"/>
                    </a:moveTo>
                    <a:lnTo>
                      <a:pt x="260" y="96"/>
                    </a:lnTo>
                    <a:lnTo>
                      <a:pt x="520" y="0"/>
                    </a:lnTo>
                    <a:lnTo>
                      <a:pt x="1040" y="48"/>
                    </a:lnTo>
                    <a:lnTo>
                      <a:pt x="988" y="624"/>
                    </a:lnTo>
                    <a:lnTo>
                      <a:pt x="1612" y="672"/>
                    </a:lnTo>
                    <a:lnTo>
                      <a:pt x="1404" y="1008"/>
                    </a:lnTo>
                    <a:lnTo>
                      <a:pt x="260" y="1344"/>
                    </a:lnTo>
                    <a:lnTo>
                      <a:pt x="364" y="624"/>
                    </a:lnTo>
                    <a:lnTo>
                      <a:pt x="156" y="624"/>
                    </a:lnTo>
                    <a:lnTo>
                      <a:pt x="0" y="384"/>
                    </a:lnTo>
                    <a:lnTo>
                      <a:pt x="52" y="288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61" name="Freeform 87"/>
              <p:cNvSpPr>
                <a:spLocks/>
              </p:cNvSpPr>
              <p:nvPr/>
            </p:nvSpPr>
            <p:spPr bwMode="auto">
              <a:xfrm>
                <a:off x="1179" y="2852"/>
                <a:ext cx="1962" cy="1233"/>
              </a:xfrm>
              <a:custGeom>
                <a:avLst/>
                <a:gdLst>
                  <a:gd name="T0" fmla="*/ 2147483647 w 1500"/>
                  <a:gd name="T1" fmla="*/ 2147483647 h 937"/>
                  <a:gd name="T2" fmla="*/ 2147483647 w 1500"/>
                  <a:gd name="T3" fmla="*/ 2147483647 h 937"/>
                  <a:gd name="T4" fmla="*/ 2147483647 w 1500"/>
                  <a:gd name="T5" fmla="*/ 2147483647 h 937"/>
                  <a:gd name="T6" fmla="*/ 2147483647 w 1500"/>
                  <a:gd name="T7" fmla="*/ 2147483647 h 937"/>
                  <a:gd name="T8" fmla="*/ 2147483647 w 1500"/>
                  <a:gd name="T9" fmla="*/ 2147483647 h 937"/>
                  <a:gd name="T10" fmla="*/ 2147483647 w 1500"/>
                  <a:gd name="T11" fmla="*/ 2147483647 h 937"/>
                  <a:gd name="T12" fmla="*/ 2147483647 w 1500"/>
                  <a:gd name="T13" fmla="*/ 2147483647 h 937"/>
                  <a:gd name="T14" fmla="*/ 2147483647 w 1500"/>
                  <a:gd name="T15" fmla="*/ 2147483647 h 937"/>
                  <a:gd name="T16" fmla="*/ 2147483647 w 1500"/>
                  <a:gd name="T17" fmla="*/ 2147483647 h 937"/>
                  <a:gd name="T18" fmla="*/ 2147483647 w 1500"/>
                  <a:gd name="T19" fmla="*/ 2147483647 h 937"/>
                  <a:gd name="T20" fmla="*/ 2147483647 w 1500"/>
                  <a:gd name="T21" fmla="*/ 2147483647 h 937"/>
                  <a:gd name="T22" fmla="*/ 2147483647 w 1500"/>
                  <a:gd name="T23" fmla="*/ 2147483647 h 937"/>
                  <a:gd name="T24" fmla="*/ 2147483647 w 1500"/>
                  <a:gd name="T25" fmla="*/ 2147483647 h 937"/>
                  <a:gd name="T26" fmla="*/ 2147483647 w 1500"/>
                  <a:gd name="T27" fmla="*/ 2147483647 h 937"/>
                  <a:gd name="T28" fmla="*/ 2147483647 w 1500"/>
                  <a:gd name="T29" fmla="*/ 2147483647 h 937"/>
                  <a:gd name="T30" fmla="*/ 2147483647 w 1500"/>
                  <a:gd name="T31" fmla="*/ 2147483647 h 937"/>
                  <a:gd name="T32" fmla="*/ 2147483647 w 1500"/>
                  <a:gd name="T33" fmla="*/ 0 h 937"/>
                  <a:gd name="T34" fmla="*/ 2147483647 w 1500"/>
                  <a:gd name="T35" fmla="*/ 2147483647 h 937"/>
                  <a:gd name="T36" fmla="*/ 2147483647 w 1500"/>
                  <a:gd name="T37" fmla="*/ 2147483647 h 937"/>
                  <a:gd name="T38" fmla="*/ 2147483647 w 1500"/>
                  <a:gd name="T39" fmla="*/ 2147483647 h 937"/>
                  <a:gd name="T40" fmla="*/ 2147483647 w 1500"/>
                  <a:gd name="T41" fmla="*/ 2147483647 h 937"/>
                  <a:gd name="T42" fmla="*/ 2147483647 w 1500"/>
                  <a:gd name="T43" fmla="*/ 2147483647 h 937"/>
                  <a:gd name="T44" fmla="*/ 2147483647 w 1500"/>
                  <a:gd name="T45" fmla="*/ 2147483647 h 937"/>
                  <a:gd name="T46" fmla="*/ 2147483647 w 1500"/>
                  <a:gd name="T47" fmla="*/ 2147483647 h 937"/>
                  <a:gd name="T48" fmla="*/ 2147483647 w 1500"/>
                  <a:gd name="T49" fmla="*/ 2147483647 h 937"/>
                  <a:gd name="T50" fmla="*/ 2147483647 w 1500"/>
                  <a:gd name="T51" fmla="*/ 2147483647 h 937"/>
                  <a:gd name="T52" fmla="*/ 2147483647 w 1500"/>
                  <a:gd name="T53" fmla="*/ 2147483647 h 937"/>
                  <a:gd name="T54" fmla="*/ 2147483647 w 1500"/>
                  <a:gd name="T55" fmla="*/ 2147483647 h 937"/>
                  <a:gd name="T56" fmla="*/ 2147483647 w 1500"/>
                  <a:gd name="T57" fmla="*/ 2147483647 h 937"/>
                  <a:gd name="T58" fmla="*/ 2147483647 w 1500"/>
                  <a:gd name="T59" fmla="*/ 2147483647 h 937"/>
                  <a:gd name="T60" fmla="*/ 2147483647 w 1500"/>
                  <a:gd name="T61" fmla="*/ 2147483647 h 937"/>
                  <a:gd name="T62" fmla="*/ 2147483647 w 1500"/>
                  <a:gd name="T63" fmla="*/ 2147483647 h 9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00"/>
                  <a:gd name="T97" fmla="*/ 0 h 937"/>
                  <a:gd name="T98" fmla="*/ 1500 w 1500"/>
                  <a:gd name="T99" fmla="*/ 937 h 9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00" h="937">
                    <a:moveTo>
                      <a:pt x="9" y="336"/>
                    </a:moveTo>
                    <a:lnTo>
                      <a:pt x="69" y="424"/>
                    </a:lnTo>
                    <a:lnTo>
                      <a:pt x="0" y="568"/>
                    </a:lnTo>
                    <a:lnTo>
                      <a:pt x="35" y="608"/>
                    </a:lnTo>
                    <a:lnTo>
                      <a:pt x="104" y="608"/>
                    </a:lnTo>
                    <a:lnTo>
                      <a:pt x="78" y="672"/>
                    </a:lnTo>
                    <a:lnTo>
                      <a:pt x="95" y="712"/>
                    </a:lnTo>
                    <a:lnTo>
                      <a:pt x="147" y="696"/>
                    </a:lnTo>
                    <a:lnTo>
                      <a:pt x="303" y="936"/>
                    </a:lnTo>
                    <a:lnTo>
                      <a:pt x="468" y="864"/>
                    </a:lnTo>
                    <a:lnTo>
                      <a:pt x="537" y="896"/>
                    </a:lnTo>
                    <a:lnTo>
                      <a:pt x="685" y="792"/>
                    </a:lnTo>
                    <a:lnTo>
                      <a:pt x="953" y="872"/>
                    </a:lnTo>
                    <a:lnTo>
                      <a:pt x="979" y="848"/>
                    </a:lnTo>
                    <a:lnTo>
                      <a:pt x="970" y="792"/>
                    </a:lnTo>
                    <a:lnTo>
                      <a:pt x="1014" y="776"/>
                    </a:lnTo>
                    <a:lnTo>
                      <a:pt x="1074" y="776"/>
                    </a:lnTo>
                    <a:lnTo>
                      <a:pt x="1092" y="704"/>
                    </a:lnTo>
                    <a:lnTo>
                      <a:pt x="1109" y="664"/>
                    </a:lnTo>
                    <a:lnTo>
                      <a:pt x="1126" y="640"/>
                    </a:lnTo>
                    <a:lnTo>
                      <a:pt x="1196" y="624"/>
                    </a:lnTo>
                    <a:lnTo>
                      <a:pt x="1222" y="528"/>
                    </a:lnTo>
                    <a:lnTo>
                      <a:pt x="1161" y="464"/>
                    </a:lnTo>
                    <a:lnTo>
                      <a:pt x="1196" y="400"/>
                    </a:lnTo>
                    <a:lnTo>
                      <a:pt x="1239" y="408"/>
                    </a:lnTo>
                    <a:lnTo>
                      <a:pt x="1360" y="296"/>
                    </a:lnTo>
                    <a:lnTo>
                      <a:pt x="1334" y="264"/>
                    </a:lnTo>
                    <a:lnTo>
                      <a:pt x="1430" y="216"/>
                    </a:lnTo>
                    <a:lnTo>
                      <a:pt x="1430" y="184"/>
                    </a:lnTo>
                    <a:lnTo>
                      <a:pt x="1499" y="128"/>
                    </a:lnTo>
                    <a:lnTo>
                      <a:pt x="1456" y="112"/>
                    </a:lnTo>
                    <a:lnTo>
                      <a:pt x="1430" y="64"/>
                    </a:lnTo>
                    <a:lnTo>
                      <a:pt x="1447" y="16"/>
                    </a:lnTo>
                    <a:lnTo>
                      <a:pt x="1430" y="0"/>
                    </a:lnTo>
                    <a:lnTo>
                      <a:pt x="1404" y="24"/>
                    </a:lnTo>
                    <a:lnTo>
                      <a:pt x="1404" y="80"/>
                    </a:lnTo>
                    <a:lnTo>
                      <a:pt x="1239" y="168"/>
                    </a:lnTo>
                    <a:lnTo>
                      <a:pt x="1118" y="112"/>
                    </a:lnTo>
                    <a:lnTo>
                      <a:pt x="1083" y="120"/>
                    </a:lnTo>
                    <a:lnTo>
                      <a:pt x="1048" y="144"/>
                    </a:lnTo>
                    <a:lnTo>
                      <a:pt x="1048" y="160"/>
                    </a:lnTo>
                    <a:lnTo>
                      <a:pt x="1005" y="224"/>
                    </a:lnTo>
                    <a:lnTo>
                      <a:pt x="944" y="216"/>
                    </a:lnTo>
                    <a:lnTo>
                      <a:pt x="875" y="264"/>
                    </a:lnTo>
                    <a:lnTo>
                      <a:pt x="840" y="296"/>
                    </a:lnTo>
                    <a:lnTo>
                      <a:pt x="788" y="264"/>
                    </a:lnTo>
                    <a:lnTo>
                      <a:pt x="667" y="288"/>
                    </a:lnTo>
                    <a:lnTo>
                      <a:pt x="693" y="320"/>
                    </a:lnTo>
                    <a:lnTo>
                      <a:pt x="659" y="344"/>
                    </a:lnTo>
                    <a:lnTo>
                      <a:pt x="624" y="320"/>
                    </a:lnTo>
                    <a:lnTo>
                      <a:pt x="581" y="336"/>
                    </a:lnTo>
                    <a:lnTo>
                      <a:pt x="494" y="368"/>
                    </a:lnTo>
                    <a:lnTo>
                      <a:pt x="485" y="336"/>
                    </a:lnTo>
                    <a:lnTo>
                      <a:pt x="459" y="328"/>
                    </a:lnTo>
                    <a:lnTo>
                      <a:pt x="433" y="376"/>
                    </a:lnTo>
                    <a:lnTo>
                      <a:pt x="399" y="384"/>
                    </a:lnTo>
                    <a:lnTo>
                      <a:pt x="364" y="408"/>
                    </a:lnTo>
                    <a:lnTo>
                      <a:pt x="355" y="448"/>
                    </a:lnTo>
                    <a:lnTo>
                      <a:pt x="286" y="528"/>
                    </a:lnTo>
                    <a:lnTo>
                      <a:pt x="243" y="544"/>
                    </a:lnTo>
                    <a:lnTo>
                      <a:pt x="173" y="456"/>
                    </a:lnTo>
                    <a:lnTo>
                      <a:pt x="113" y="360"/>
                    </a:lnTo>
                    <a:lnTo>
                      <a:pt x="95" y="320"/>
                    </a:lnTo>
                    <a:lnTo>
                      <a:pt x="26" y="312"/>
                    </a:lnTo>
                    <a:lnTo>
                      <a:pt x="9" y="336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62" name="Freeform 92"/>
              <p:cNvSpPr>
                <a:spLocks/>
              </p:cNvSpPr>
              <p:nvPr/>
            </p:nvSpPr>
            <p:spPr bwMode="auto">
              <a:xfrm>
                <a:off x="1859" y="1525"/>
                <a:ext cx="760" cy="686"/>
              </a:xfrm>
              <a:custGeom>
                <a:avLst/>
                <a:gdLst>
                  <a:gd name="T0" fmla="*/ 2147483647 w 581"/>
                  <a:gd name="T1" fmla="*/ 2147483647 h 521"/>
                  <a:gd name="T2" fmla="*/ 2147483647 w 581"/>
                  <a:gd name="T3" fmla="*/ 2147483647 h 521"/>
                  <a:gd name="T4" fmla="*/ 2147483647 w 581"/>
                  <a:gd name="T5" fmla="*/ 2147483647 h 521"/>
                  <a:gd name="T6" fmla="*/ 2147483647 w 581"/>
                  <a:gd name="T7" fmla="*/ 2147483647 h 521"/>
                  <a:gd name="T8" fmla="*/ 2147483647 w 581"/>
                  <a:gd name="T9" fmla="*/ 2147483647 h 521"/>
                  <a:gd name="T10" fmla="*/ 2147483647 w 581"/>
                  <a:gd name="T11" fmla="*/ 2147483647 h 521"/>
                  <a:gd name="T12" fmla="*/ 2147483647 w 581"/>
                  <a:gd name="T13" fmla="*/ 2147483647 h 521"/>
                  <a:gd name="T14" fmla="*/ 2147483647 w 581"/>
                  <a:gd name="T15" fmla="*/ 2147483647 h 521"/>
                  <a:gd name="T16" fmla="*/ 2147483647 w 581"/>
                  <a:gd name="T17" fmla="*/ 2147483647 h 521"/>
                  <a:gd name="T18" fmla="*/ 2147483647 w 581"/>
                  <a:gd name="T19" fmla="*/ 2147483647 h 521"/>
                  <a:gd name="T20" fmla="*/ 2147483647 w 581"/>
                  <a:gd name="T21" fmla="*/ 2147483647 h 521"/>
                  <a:gd name="T22" fmla="*/ 2147483647 w 581"/>
                  <a:gd name="T23" fmla="*/ 2147483647 h 521"/>
                  <a:gd name="T24" fmla="*/ 2147483647 w 581"/>
                  <a:gd name="T25" fmla="*/ 2147483647 h 521"/>
                  <a:gd name="T26" fmla="*/ 2147483647 w 581"/>
                  <a:gd name="T27" fmla="*/ 2147483647 h 521"/>
                  <a:gd name="T28" fmla="*/ 2147483647 w 581"/>
                  <a:gd name="T29" fmla="*/ 2147483647 h 521"/>
                  <a:gd name="T30" fmla="*/ 2147483647 w 581"/>
                  <a:gd name="T31" fmla="*/ 2147483647 h 521"/>
                  <a:gd name="T32" fmla="*/ 2147483647 w 581"/>
                  <a:gd name="T33" fmla="*/ 2147483647 h 521"/>
                  <a:gd name="T34" fmla="*/ 2147483647 w 581"/>
                  <a:gd name="T35" fmla="*/ 2147483647 h 521"/>
                  <a:gd name="T36" fmla="*/ 2147483647 w 581"/>
                  <a:gd name="T37" fmla="*/ 2147483647 h 521"/>
                  <a:gd name="T38" fmla="*/ 2147483647 w 581"/>
                  <a:gd name="T39" fmla="*/ 2147483647 h 521"/>
                  <a:gd name="T40" fmla="*/ 2147483647 w 581"/>
                  <a:gd name="T41" fmla="*/ 2147483647 h 521"/>
                  <a:gd name="T42" fmla="*/ 2147483647 w 581"/>
                  <a:gd name="T43" fmla="*/ 2147483647 h 521"/>
                  <a:gd name="T44" fmla="*/ 2147483647 w 581"/>
                  <a:gd name="T45" fmla="*/ 2147483647 h 521"/>
                  <a:gd name="T46" fmla="*/ 2147483647 w 581"/>
                  <a:gd name="T47" fmla="*/ 2147483647 h 521"/>
                  <a:gd name="T48" fmla="*/ 2147483647 w 581"/>
                  <a:gd name="T49" fmla="*/ 2147483647 h 521"/>
                  <a:gd name="T50" fmla="*/ 2147483647 w 581"/>
                  <a:gd name="T51" fmla="*/ 2147483647 h 521"/>
                  <a:gd name="T52" fmla="*/ 2147483647 w 581"/>
                  <a:gd name="T53" fmla="*/ 2147483647 h 521"/>
                  <a:gd name="T54" fmla="*/ 2147483647 w 581"/>
                  <a:gd name="T55" fmla="*/ 2147483647 h 521"/>
                  <a:gd name="T56" fmla="*/ 2147483647 w 581"/>
                  <a:gd name="T57" fmla="*/ 2147483647 h 521"/>
                  <a:gd name="T58" fmla="*/ 2147483647 w 581"/>
                  <a:gd name="T59" fmla="*/ 2147483647 h 521"/>
                  <a:gd name="T60" fmla="*/ 2147483647 w 581"/>
                  <a:gd name="T61" fmla="*/ 2147483647 h 521"/>
                  <a:gd name="T62" fmla="*/ 2147483647 w 581"/>
                  <a:gd name="T63" fmla="*/ 2147483647 h 521"/>
                  <a:gd name="T64" fmla="*/ 2147483647 w 581"/>
                  <a:gd name="T65" fmla="*/ 2147483647 h 521"/>
                  <a:gd name="T66" fmla="*/ 2147483647 w 581"/>
                  <a:gd name="T67" fmla="*/ 2147483647 h 521"/>
                  <a:gd name="T68" fmla="*/ 2147483647 w 581"/>
                  <a:gd name="T69" fmla="*/ 2147483647 h 521"/>
                  <a:gd name="T70" fmla="*/ 2147483647 w 581"/>
                  <a:gd name="T71" fmla="*/ 2147483647 h 521"/>
                  <a:gd name="T72" fmla="*/ 2147483647 w 581"/>
                  <a:gd name="T73" fmla="*/ 2147483647 h 5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1"/>
                  <a:gd name="T112" fmla="*/ 0 h 521"/>
                  <a:gd name="T113" fmla="*/ 581 w 581"/>
                  <a:gd name="T114" fmla="*/ 521 h 52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1" h="521">
                    <a:moveTo>
                      <a:pt x="164" y="216"/>
                    </a:moveTo>
                    <a:lnTo>
                      <a:pt x="173" y="192"/>
                    </a:lnTo>
                    <a:lnTo>
                      <a:pt x="130" y="184"/>
                    </a:lnTo>
                    <a:lnTo>
                      <a:pt x="104" y="184"/>
                    </a:lnTo>
                    <a:lnTo>
                      <a:pt x="78" y="144"/>
                    </a:lnTo>
                    <a:lnTo>
                      <a:pt x="69" y="152"/>
                    </a:lnTo>
                    <a:lnTo>
                      <a:pt x="78" y="128"/>
                    </a:lnTo>
                    <a:lnTo>
                      <a:pt x="104" y="128"/>
                    </a:lnTo>
                    <a:lnTo>
                      <a:pt x="104" y="144"/>
                    </a:lnTo>
                    <a:lnTo>
                      <a:pt x="121" y="144"/>
                    </a:lnTo>
                    <a:lnTo>
                      <a:pt x="147" y="136"/>
                    </a:lnTo>
                    <a:lnTo>
                      <a:pt x="147" y="144"/>
                    </a:lnTo>
                    <a:lnTo>
                      <a:pt x="156" y="144"/>
                    </a:lnTo>
                    <a:lnTo>
                      <a:pt x="156" y="128"/>
                    </a:lnTo>
                    <a:lnTo>
                      <a:pt x="182" y="120"/>
                    </a:lnTo>
                    <a:lnTo>
                      <a:pt x="182" y="128"/>
                    </a:lnTo>
                    <a:lnTo>
                      <a:pt x="190" y="136"/>
                    </a:lnTo>
                    <a:lnTo>
                      <a:pt x="190" y="112"/>
                    </a:lnTo>
                    <a:lnTo>
                      <a:pt x="216" y="96"/>
                    </a:lnTo>
                    <a:lnTo>
                      <a:pt x="216" y="72"/>
                    </a:lnTo>
                    <a:lnTo>
                      <a:pt x="208" y="40"/>
                    </a:lnTo>
                    <a:lnTo>
                      <a:pt x="208" y="8"/>
                    </a:lnTo>
                    <a:lnTo>
                      <a:pt x="242" y="0"/>
                    </a:lnTo>
                    <a:lnTo>
                      <a:pt x="312" y="24"/>
                    </a:lnTo>
                    <a:lnTo>
                      <a:pt x="312" y="56"/>
                    </a:lnTo>
                    <a:lnTo>
                      <a:pt x="286" y="96"/>
                    </a:lnTo>
                    <a:lnTo>
                      <a:pt x="251" y="104"/>
                    </a:lnTo>
                    <a:lnTo>
                      <a:pt x="242" y="128"/>
                    </a:lnTo>
                    <a:lnTo>
                      <a:pt x="242" y="160"/>
                    </a:lnTo>
                    <a:lnTo>
                      <a:pt x="286" y="152"/>
                    </a:lnTo>
                    <a:lnTo>
                      <a:pt x="312" y="144"/>
                    </a:lnTo>
                    <a:lnTo>
                      <a:pt x="364" y="184"/>
                    </a:lnTo>
                    <a:lnTo>
                      <a:pt x="381" y="184"/>
                    </a:lnTo>
                    <a:lnTo>
                      <a:pt x="441" y="128"/>
                    </a:lnTo>
                    <a:lnTo>
                      <a:pt x="511" y="104"/>
                    </a:lnTo>
                    <a:lnTo>
                      <a:pt x="511" y="32"/>
                    </a:lnTo>
                    <a:lnTo>
                      <a:pt x="580" y="128"/>
                    </a:lnTo>
                    <a:lnTo>
                      <a:pt x="563" y="168"/>
                    </a:lnTo>
                    <a:lnTo>
                      <a:pt x="528" y="224"/>
                    </a:lnTo>
                    <a:lnTo>
                      <a:pt x="502" y="216"/>
                    </a:lnTo>
                    <a:lnTo>
                      <a:pt x="476" y="184"/>
                    </a:lnTo>
                    <a:lnTo>
                      <a:pt x="467" y="192"/>
                    </a:lnTo>
                    <a:lnTo>
                      <a:pt x="398" y="288"/>
                    </a:lnTo>
                    <a:lnTo>
                      <a:pt x="329" y="296"/>
                    </a:lnTo>
                    <a:lnTo>
                      <a:pt x="286" y="256"/>
                    </a:lnTo>
                    <a:lnTo>
                      <a:pt x="251" y="264"/>
                    </a:lnTo>
                    <a:lnTo>
                      <a:pt x="216" y="264"/>
                    </a:lnTo>
                    <a:lnTo>
                      <a:pt x="199" y="280"/>
                    </a:lnTo>
                    <a:lnTo>
                      <a:pt x="251" y="328"/>
                    </a:lnTo>
                    <a:lnTo>
                      <a:pt x="286" y="360"/>
                    </a:lnTo>
                    <a:lnTo>
                      <a:pt x="277" y="384"/>
                    </a:lnTo>
                    <a:lnTo>
                      <a:pt x="242" y="424"/>
                    </a:lnTo>
                    <a:lnTo>
                      <a:pt x="190" y="392"/>
                    </a:lnTo>
                    <a:lnTo>
                      <a:pt x="156" y="432"/>
                    </a:lnTo>
                    <a:lnTo>
                      <a:pt x="121" y="480"/>
                    </a:lnTo>
                    <a:lnTo>
                      <a:pt x="139" y="512"/>
                    </a:lnTo>
                    <a:lnTo>
                      <a:pt x="104" y="520"/>
                    </a:lnTo>
                    <a:lnTo>
                      <a:pt x="95" y="520"/>
                    </a:lnTo>
                    <a:lnTo>
                      <a:pt x="95" y="488"/>
                    </a:lnTo>
                    <a:lnTo>
                      <a:pt x="52" y="504"/>
                    </a:lnTo>
                    <a:lnTo>
                      <a:pt x="26" y="488"/>
                    </a:lnTo>
                    <a:lnTo>
                      <a:pt x="9" y="472"/>
                    </a:lnTo>
                    <a:lnTo>
                      <a:pt x="43" y="440"/>
                    </a:lnTo>
                    <a:lnTo>
                      <a:pt x="95" y="424"/>
                    </a:lnTo>
                    <a:lnTo>
                      <a:pt x="121" y="392"/>
                    </a:lnTo>
                    <a:lnTo>
                      <a:pt x="95" y="368"/>
                    </a:lnTo>
                    <a:lnTo>
                      <a:pt x="35" y="400"/>
                    </a:lnTo>
                    <a:lnTo>
                      <a:pt x="9" y="384"/>
                    </a:lnTo>
                    <a:lnTo>
                      <a:pt x="0" y="344"/>
                    </a:lnTo>
                    <a:lnTo>
                      <a:pt x="35" y="312"/>
                    </a:lnTo>
                    <a:lnTo>
                      <a:pt x="69" y="296"/>
                    </a:lnTo>
                    <a:lnTo>
                      <a:pt x="113" y="248"/>
                    </a:lnTo>
                    <a:lnTo>
                      <a:pt x="147" y="232"/>
                    </a:lnTo>
                    <a:lnTo>
                      <a:pt x="164" y="224"/>
                    </a:lnTo>
                    <a:lnTo>
                      <a:pt x="164" y="216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63" name="Freeform 93"/>
              <p:cNvSpPr>
                <a:spLocks/>
              </p:cNvSpPr>
              <p:nvPr/>
            </p:nvSpPr>
            <p:spPr bwMode="auto">
              <a:xfrm>
                <a:off x="2233" y="2072"/>
                <a:ext cx="46" cy="44"/>
              </a:xfrm>
              <a:custGeom>
                <a:avLst/>
                <a:gdLst>
                  <a:gd name="T0" fmla="*/ 0 w 35"/>
                  <a:gd name="T1" fmla="*/ 0 h 33"/>
                  <a:gd name="T2" fmla="*/ 0 w 35"/>
                  <a:gd name="T3" fmla="*/ 2147483647 h 33"/>
                  <a:gd name="T4" fmla="*/ 0 w 35"/>
                  <a:gd name="T5" fmla="*/ 2147483647 h 33"/>
                  <a:gd name="T6" fmla="*/ 2147483647 w 35"/>
                  <a:gd name="T7" fmla="*/ 2147483647 h 33"/>
                  <a:gd name="T8" fmla="*/ 2147483647 w 35"/>
                  <a:gd name="T9" fmla="*/ 2147483647 h 33"/>
                  <a:gd name="T10" fmla="*/ 2147483647 w 35"/>
                  <a:gd name="T11" fmla="*/ 0 h 33"/>
                  <a:gd name="T12" fmla="*/ 0 w 35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33"/>
                  <a:gd name="T23" fmla="*/ 35 w 35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33">
                    <a:moveTo>
                      <a:pt x="0" y="0"/>
                    </a:moveTo>
                    <a:lnTo>
                      <a:pt x="0" y="16"/>
                    </a:lnTo>
                    <a:lnTo>
                      <a:pt x="0" y="32"/>
                    </a:lnTo>
                    <a:lnTo>
                      <a:pt x="26" y="24"/>
                    </a:lnTo>
                    <a:lnTo>
                      <a:pt x="34" y="16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64" name="Freeform 94"/>
              <p:cNvSpPr>
                <a:spLocks/>
              </p:cNvSpPr>
              <p:nvPr/>
            </p:nvSpPr>
            <p:spPr bwMode="auto">
              <a:xfrm>
                <a:off x="3016" y="1936"/>
                <a:ext cx="681" cy="506"/>
              </a:xfrm>
              <a:custGeom>
                <a:avLst/>
                <a:gdLst>
                  <a:gd name="T0" fmla="*/ 2147483647 w 521"/>
                  <a:gd name="T1" fmla="*/ 2147483647 h 385"/>
                  <a:gd name="T2" fmla="*/ 2147483647 w 521"/>
                  <a:gd name="T3" fmla="*/ 2147483647 h 385"/>
                  <a:gd name="T4" fmla="*/ 2147483647 w 521"/>
                  <a:gd name="T5" fmla="*/ 2147483647 h 385"/>
                  <a:gd name="T6" fmla="*/ 2147483647 w 521"/>
                  <a:gd name="T7" fmla="*/ 2147483647 h 385"/>
                  <a:gd name="T8" fmla="*/ 2147483647 w 521"/>
                  <a:gd name="T9" fmla="*/ 2147483647 h 385"/>
                  <a:gd name="T10" fmla="*/ 2147483647 w 521"/>
                  <a:gd name="T11" fmla="*/ 2147483647 h 385"/>
                  <a:gd name="T12" fmla="*/ 2147483647 w 521"/>
                  <a:gd name="T13" fmla="*/ 2147483647 h 385"/>
                  <a:gd name="T14" fmla="*/ 2147483647 w 521"/>
                  <a:gd name="T15" fmla="*/ 2147483647 h 385"/>
                  <a:gd name="T16" fmla="*/ 0 w 521"/>
                  <a:gd name="T17" fmla="*/ 2147483647 h 385"/>
                  <a:gd name="T18" fmla="*/ 2147483647 w 521"/>
                  <a:gd name="T19" fmla="*/ 2147483647 h 385"/>
                  <a:gd name="T20" fmla="*/ 2147483647 w 521"/>
                  <a:gd name="T21" fmla="*/ 2147483647 h 385"/>
                  <a:gd name="T22" fmla="*/ 2147483647 w 521"/>
                  <a:gd name="T23" fmla="*/ 2147483647 h 385"/>
                  <a:gd name="T24" fmla="*/ 2147483647 w 521"/>
                  <a:gd name="T25" fmla="*/ 2147483647 h 385"/>
                  <a:gd name="T26" fmla="*/ 2147483647 w 521"/>
                  <a:gd name="T27" fmla="*/ 2147483647 h 385"/>
                  <a:gd name="T28" fmla="*/ 2147483647 w 521"/>
                  <a:gd name="T29" fmla="*/ 2147483647 h 385"/>
                  <a:gd name="T30" fmla="*/ 2147483647 w 521"/>
                  <a:gd name="T31" fmla="*/ 2147483647 h 385"/>
                  <a:gd name="T32" fmla="*/ 2147483647 w 521"/>
                  <a:gd name="T33" fmla="*/ 2147483647 h 385"/>
                  <a:gd name="T34" fmla="*/ 2147483647 w 521"/>
                  <a:gd name="T35" fmla="*/ 2147483647 h 385"/>
                  <a:gd name="T36" fmla="*/ 2147483647 w 521"/>
                  <a:gd name="T37" fmla="*/ 2147483647 h 385"/>
                  <a:gd name="T38" fmla="*/ 2147483647 w 521"/>
                  <a:gd name="T39" fmla="*/ 2147483647 h 385"/>
                  <a:gd name="T40" fmla="*/ 2147483647 w 521"/>
                  <a:gd name="T41" fmla="*/ 2147483647 h 385"/>
                  <a:gd name="T42" fmla="*/ 2147483647 w 521"/>
                  <a:gd name="T43" fmla="*/ 2147483647 h 385"/>
                  <a:gd name="T44" fmla="*/ 2147483647 w 521"/>
                  <a:gd name="T45" fmla="*/ 2147483647 h 385"/>
                  <a:gd name="T46" fmla="*/ 2147483647 w 521"/>
                  <a:gd name="T47" fmla="*/ 2147483647 h 385"/>
                  <a:gd name="T48" fmla="*/ 2147483647 w 521"/>
                  <a:gd name="T49" fmla="*/ 2147483647 h 385"/>
                  <a:gd name="T50" fmla="*/ 2147483647 w 521"/>
                  <a:gd name="T51" fmla="*/ 2147483647 h 385"/>
                  <a:gd name="T52" fmla="*/ 2147483647 w 521"/>
                  <a:gd name="T53" fmla="*/ 2147483647 h 385"/>
                  <a:gd name="T54" fmla="*/ 2147483647 w 521"/>
                  <a:gd name="T55" fmla="*/ 2147483647 h 385"/>
                  <a:gd name="T56" fmla="*/ 2147483647 w 521"/>
                  <a:gd name="T57" fmla="*/ 2147483647 h 385"/>
                  <a:gd name="T58" fmla="*/ 2147483647 w 521"/>
                  <a:gd name="T59" fmla="*/ 2147483647 h 385"/>
                  <a:gd name="T60" fmla="*/ 2147483647 w 521"/>
                  <a:gd name="T61" fmla="*/ 2147483647 h 385"/>
                  <a:gd name="T62" fmla="*/ 2147483647 w 521"/>
                  <a:gd name="T63" fmla="*/ 2147483647 h 385"/>
                  <a:gd name="T64" fmla="*/ 2147483647 w 521"/>
                  <a:gd name="T65" fmla="*/ 2147483647 h 385"/>
                  <a:gd name="T66" fmla="*/ 2147483647 w 521"/>
                  <a:gd name="T67" fmla="*/ 2147483647 h 385"/>
                  <a:gd name="T68" fmla="*/ 2147483647 w 521"/>
                  <a:gd name="T69" fmla="*/ 0 h 385"/>
                  <a:gd name="T70" fmla="*/ 2147483647 w 521"/>
                  <a:gd name="T71" fmla="*/ 2147483647 h 385"/>
                  <a:gd name="T72" fmla="*/ 2147483647 w 521"/>
                  <a:gd name="T73" fmla="*/ 0 h 385"/>
                  <a:gd name="T74" fmla="*/ 2147483647 w 521"/>
                  <a:gd name="T75" fmla="*/ 2147483647 h 385"/>
                  <a:gd name="T76" fmla="*/ 2147483647 w 521"/>
                  <a:gd name="T77" fmla="*/ 2147483647 h 38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1"/>
                  <a:gd name="T118" fmla="*/ 0 h 385"/>
                  <a:gd name="T119" fmla="*/ 521 w 521"/>
                  <a:gd name="T120" fmla="*/ 385 h 38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1" h="385">
                    <a:moveTo>
                      <a:pt x="260" y="48"/>
                    </a:moveTo>
                    <a:lnTo>
                      <a:pt x="277" y="80"/>
                    </a:lnTo>
                    <a:lnTo>
                      <a:pt x="234" y="120"/>
                    </a:lnTo>
                    <a:lnTo>
                      <a:pt x="199" y="168"/>
                    </a:lnTo>
                    <a:lnTo>
                      <a:pt x="139" y="160"/>
                    </a:lnTo>
                    <a:lnTo>
                      <a:pt x="104" y="144"/>
                    </a:lnTo>
                    <a:lnTo>
                      <a:pt x="78" y="136"/>
                    </a:lnTo>
                    <a:lnTo>
                      <a:pt x="52" y="136"/>
                    </a:lnTo>
                    <a:lnTo>
                      <a:pt x="0" y="168"/>
                    </a:lnTo>
                    <a:lnTo>
                      <a:pt x="17" y="184"/>
                    </a:lnTo>
                    <a:lnTo>
                      <a:pt x="43" y="200"/>
                    </a:lnTo>
                    <a:lnTo>
                      <a:pt x="78" y="208"/>
                    </a:lnTo>
                    <a:lnTo>
                      <a:pt x="104" y="224"/>
                    </a:lnTo>
                    <a:lnTo>
                      <a:pt x="95" y="264"/>
                    </a:lnTo>
                    <a:lnTo>
                      <a:pt x="95" y="288"/>
                    </a:lnTo>
                    <a:lnTo>
                      <a:pt x="173" y="296"/>
                    </a:lnTo>
                    <a:lnTo>
                      <a:pt x="191" y="280"/>
                    </a:lnTo>
                    <a:lnTo>
                      <a:pt x="199" y="296"/>
                    </a:lnTo>
                    <a:lnTo>
                      <a:pt x="208" y="328"/>
                    </a:lnTo>
                    <a:lnTo>
                      <a:pt x="225" y="336"/>
                    </a:lnTo>
                    <a:lnTo>
                      <a:pt x="260" y="336"/>
                    </a:lnTo>
                    <a:lnTo>
                      <a:pt x="295" y="368"/>
                    </a:lnTo>
                    <a:lnTo>
                      <a:pt x="364" y="344"/>
                    </a:lnTo>
                    <a:lnTo>
                      <a:pt x="381" y="360"/>
                    </a:lnTo>
                    <a:lnTo>
                      <a:pt x="416" y="384"/>
                    </a:lnTo>
                    <a:lnTo>
                      <a:pt x="485" y="360"/>
                    </a:lnTo>
                    <a:lnTo>
                      <a:pt x="503" y="296"/>
                    </a:lnTo>
                    <a:lnTo>
                      <a:pt x="442" y="232"/>
                    </a:lnTo>
                    <a:lnTo>
                      <a:pt x="477" y="216"/>
                    </a:lnTo>
                    <a:lnTo>
                      <a:pt x="520" y="152"/>
                    </a:lnTo>
                    <a:lnTo>
                      <a:pt x="494" y="112"/>
                    </a:lnTo>
                    <a:lnTo>
                      <a:pt x="503" y="64"/>
                    </a:lnTo>
                    <a:lnTo>
                      <a:pt x="485" y="32"/>
                    </a:lnTo>
                    <a:lnTo>
                      <a:pt x="503" y="8"/>
                    </a:lnTo>
                    <a:lnTo>
                      <a:pt x="477" y="0"/>
                    </a:lnTo>
                    <a:lnTo>
                      <a:pt x="459" y="8"/>
                    </a:lnTo>
                    <a:lnTo>
                      <a:pt x="364" y="0"/>
                    </a:lnTo>
                    <a:lnTo>
                      <a:pt x="277" y="24"/>
                    </a:lnTo>
                    <a:lnTo>
                      <a:pt x="260" y="48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65" name="Freeform 96"/>
              <p:cNvSpPr>
                <a:spLocks/>
              </p:cNvSpPr>
              <p:nvPr/>
            </p:nvSpPr>
            <p:spPr bwMode="auto">
              <a:xfrm>
                <a:off x="3492" y="1451"/>
                <a:ext cx="885" cy="1033"/>
              </a:xfrm>
              <a:custGeom>
                <a:avLst/>
                <a:gdLst>
                  <a:gd name="T0" fmla="*/ 2147483647 w 677"/>
                  <a:gd name="T1" fmla="*/ 2147483647 h 785"/>
                  <a:gd name="T2" fmla="*/ 2147483647 w 677"/>
                  <a:gd name="T3" fmla="*/ 2147483647 h 785"/>
                  <a:gd name="T4" fmla="*/ 2147483647 w 677"/>
                  <a:gd name="T5" fmla="*/ 0 h 785"/>
                  <a:gd name="T6" fmla="*/ 2147483647 w 677"/>
                  <a:gd name="T7" fmla="*/ 2147483647 h 785"/>
                  <a:gd name="T8" fmla="*/ 2147483647 w 677"/>
                  <a:gd name="T9" fmla="*/ 2147483647 h 785"/>
                  <a:gd name="T10" fmla="*/ 2147483647 w 677"/>
                  <a:gd name="T11" fmla="*/ 2147483647 h 785"/>
                  <a:gd name="T12" fmla="*/ 2147483647 w 677"/>
                  <a:gd name="T13" fmla="*/ 2147483647 h 785"/>
                  <a:gd name="T14" fmla="*/ 2147483647 w 677"/>
                  <a:gd name="T15" fmla="*/ 2147483647 h 785"/>
                  <a:gd name="T16" fmla="*/ 2147483647 w 677"/>
                  <a:gd name="T17" fmla="*/ 2147483647 h 785"/>
                  <a:gd name="T18" fmla="*/ 2147483647 w 677"/>
                  <a:gd name="T19" fmla="*/ 2147483647 h 785"/>
                  <a:gd name="T20" fmla="*/ 2147483647 w 677"/>
                  <a:gd name="T21" fmla="*/ 2147483647 h 785"/>
                  <a:gd name="T22" fmla="*/ 2147483647 w 677"/>
                  <a:gd name="T23" fmla="*/ 2147483647 h 785"/>
                  <a:gd name="T24" fmla="*/ 2147483647 w 677"/>
                  <a:gd name="T25" fmla="*/ 2147483647 h 785"/>
                  <a:gd name="T26" fmla="*/ 2147483647 w 677"/>
                  <a:gd name="T27" fmla="*/ 2147483647 h 785"/>
                  <a:gd name="T28" fmla="*/ 2147483647 w 677"/>
                  <a:gd name="T29" fmla="*/ 2147483647 h 785"/>
                  <a:gd name="T30" fmla="*/ 2147483647 w 677"/>
                  <a:gd name="T31" fmla="*/ 2147483647 h 785"/>
                  <a:gd name="T32" fmla="*/ 2147483647 w 677"/>
                  <a:gd name="T33" fmla="*/ 2147483647 h 785"/>
                  <a:gd name="T34" fmla="*/ 2147483647 w 677"/>
                  <a:gd name="T35" fmla="*/ 2147483647 h 785"/>
                  <a:gd name="T36" fmla="*/ 2147483647 w 677"/>
                  <a:gd name="T37" fmla="*/ 2147483647 h 785"/>
                  <a:gd name="T38" fmla="*/ 0 w 677"/>
                  <a:gd name="T39" fmla="*/ 2147483647 h 785"/>
                  <a:gd name="T40" fmla="*/ 2147483647 w 677"/>
                  <a:gd name="T41" fmla="*/ 2147483647 h 785"/>
                  <a:gd name="T42" fmla="*/ 2147483647 w 677"/>
                  <a:gd name="T43" fmla="*/ 2147483647 h 785"/>
                  <a:gd name="T44" fmla="*/ 2147483647 w 677"/>
                  <a:gd name="T45" fmla="*/ 2147483647 h 785"/>
                  <a:gd name="T46" fmla="*/ 2147483647 w 677"/>
                  <a:gd name="T47" fmla="*/ 2147483647 h 785"/>
                  <a:gd name="T48" fmla="*/ 2147483647 w 677"/>
                  <a:gd name="T49" fmla="*/ 2147483647 h 785"/>
                  <a:gd name="T50" fmla="*/ 2147483647 w 677"/>
                  <a:gd name="T51" fmla="*/ 2147483647 h 785"/>
                  <a:gd name="T52" fmla="*/ 2147483647 w 677"/>
                  <a:gd name="T53" fmla="*/ 2147483647 h 785"/>
                  <a:gd name="T54" fmla="*/ 2147483647 w 677"/>
                  <a:gd name="T55" fmla="*/ 2147483647 h 785"/>
                  <a:gd name="T56" fmla="*/ 2147483647 w 677"/>
                  <a:gd name="T57" fmla="*/ 2147483647 h 785"/>
                  <a:gd name="T58" fmla="*/ 2147483647 w 677"/>
                  <a:gd name="T59" fmla="*/ 2147483647 h 785"/>
                  <a:gd name="T60" fmla="*/ 2147483647 w 677"/>
                  <a:gd name="T61" fmla="*/ 2147483647 h 785"/>
                  <a:gd name="T62" fmla="*/ 2147483647 w 677"/>
                  <a:gd name="T63" fmla="*/ 2147483647 h 785"/>
                  <a:gd name="T64" fmla="*/ 2147483647 w 677"/>
                  <a:gd name="T65" fmla="*/ 2147483647 h 785"/>
                  <a:gd name="T66" fmla="*/ 2147483647 w 677"/>
                  <a:gd name="T67" fmla="*/ 2147483647 h 785"/>
                  <a:gd name="T68" fmla="*/ 2147483647 w 677"/>
                  <a:gd name="T69" fmla="*/ 2147483647 h 785"/>
                  <a:gd name="T70" fmla="*/ 2147483647 w 677"/>
                  <a:gd name="T71" fmla="*/ 2147483647 h 785"/>
                  <a:gd name="T72" fmla="*/ 2147483647 w 677"/>
                  <a:gd name="T73" fmla="*/ 2147483647 h 785"/>
                  <a:gd name="T74" fmla="*/ 2147483647 w 677"/>
                  <a:gd name="T75" fmla="*/ 2147483647 h 785"/>
                  <a:gd name="T76" fmla="*/ 2147483647 w 677"/>
                  <a:gd name="T77" fmla="*/ 2147483647 h 785"/>
                  <a:gd name="T78" fmla="*/ 2147483647 w 677"/>
                  <a:gd name="T79" fmla="*/ 2147483647 h 785"/>
                  <a:gd name="T80" fmla="*/ 2147483647 w 677"/>
                  <a:gd name="T81" fmla="*/ 2147483647 h 785"/>
                  <a:gd name="T82" fmla="*/ 2147483647 w 677"/>
                  <a:gd name="T83" fmla="*/ 2147483647 h 785"/>
                  <a:gd name="T84" fmla="*/ 2147483647 w 677"/>
                  <a:gd name="T85" fmla="*/ 2147483647 h 785"/>
                  <a:gd name="T86" fmla="*/ 2147483647 w 677"/>
                  <a:gd name="T87" fmla="*/ 2147483647 h 785"/>
                  <a:gd name="T88" fmla="*/ 2147483647 w 677"/>
                  <a:gd name="T89" fmla="*/ 2147483647 h 785"/>
                  <a:gd name="T90" fmla="*/ 2147483647 w 677"/>
                  <a:gd name="T91" fmla="*/ 2147483647 h 785"/>
                  <a:gd name="T92" fmla="*/ 2147483647 w 677"/>
                  <a:gd name="T93" fmla="*/ 2147483647 h 785"/>
                  <a:gd name="T94" fmla="*/ 2147483647 w 677"/>
                  <a:gd name="T95" fmla="*/ 2147483647 h 785"/>
                  <a:gd name="T96" fmla="*/ 2147483647 w 677"/>
                  <a:gd name="T97" fmla="*/ 2147483647 h 785"/>
                  <a:gd name="T98" fmla="*/ 2147483647 w 677"/>
                  <a:gd name="T99" fmla="*/ 2147483647 h 78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77"/>
                  <a:gd name="T151" fmla="*/ 0 h 785"/>
                  <a:gd name="T152" fmla="*/ 677 w 677"/>
                  <a:gd name="T153" fmla="*/ 785 h 78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77" h="785">
                    <a:moveTo>
                      <a:pt x="459" y="48"/>
                    </a:moveTo>
                    <a:lnTo>
                      <a:pt x="425" y="48"/>
                    </a:lnTo>
                    <a:lnTo>
                      <a:pt x="381" y="0"/>
                    </a:lnTo>
                    <a:lnTo>
                      <a:pt x="364" y="16"/>
                    </a:lnTo>
                    <a:lnTo>
                      <a:pt x="390" y="40"/>
                    </a:lnTo>
                    <a:lnTo>
                      <a:pt x="355" y="72"/>
                    </a:lnTo>
                    <a:lnTo>
                      <a:pt x="312" y="32"/>
                    </a:lnTo>
                    <a:lnTo>
                      <a:pt x="286" y="24"/>
                    </a:lnTo>
                    <a:lnTo>
                      <a:pt x="243" y="56"/>
                    </a:lnTo>
                    <a:lnTo>
                      <a:pt x="199" y="40"/>
                    </a:lnTo>
                    <a:lnTo>
                      <a:pt x="173" y="64"/>
                    </a:lnTo>
                    <a:lnTo>
                      <a:pt x="217" y="112"/>
                    </a:lnTo>
                    <a:lnTo>
                      <a:pt x="182" y="128"/>
                    </a:lnTo>
                    <a:lnTo>
                      <a:pt x="147" y="144"/>
                    </a:lnTo>
                    <a:lnTo>
                      <a:pt x="121" y="192"/>
                    </a:lnTo>
                    <a:lnTo>
                      <a:pt x="139" y="240"/>
                    </a:lnTo>
                    <a:lnTo>
                      <a:pt x="130" y="280"/>
                    </a:lnTo>
                    <a:lnTo>
                      <a:pt x="104" y="320"/>
                    </a:lnTo>
                    <a:lnTo>
                      <a:pt x="52" y="328"/>
                    </a:lnTo>
                    <a:lnTo>
                      <a:pt x="0" y="368"/>
                    </a:lnTo>
                    <a:lnTo>
                      <a:pt x="95" y="376"/>
                    </a:lnTo>
                    <a:lnTo>
                      <a:pt x="113" y="368"/>
                    </a:lnTo>
                    <a:lnTo>
                      <a:pt x="139" y="376"/>
                    </a:lnTo>
                    <a:lnTo>
                      <a:pt x="121" y="400"/>
                    </a:lnTo>
                    <a:lnTo>
                      <a:pt x="139" y="432"/>
                    </a:lnTo>
                    <a:lnTo>
                      <a:pt x="139" y="440"/>
                    </a:lnTo>
                    <a:lnTo>
                      <a:pt x="217" y="472"/>
                    </a:lnTo>
                    <a:lnTo>
                      <a:pt x="312" y="496"/>
                    </a:lnTo>
                    <a:lnTo>
                      <a:pt x="329" y="504"/>
                    </a:lnTo>
                    <a:lnTo>
                      <a:pt x="355" y="544"/>
                    </a:lnTo>
                    <a:lnTo>
                      <a:pt x="303" y="592"/>
                    </a:lnTo>
                    <a:lnTo>
                      <a:pt x="329" y="624"/>
                    </a:lnTo>
                    <a:lnTo>
                      <a:pt x="364" y="608"/>
                    </a:lnTo>
                    <a:lnTo>
                      <a:pt x="390" y="632"/>
                    </a:lnTo>
                    <a:lnTo>
                      <a:pt x="390" y="736"/>
                    </a:lnTo>
                    <a:lnTo>
                      <a:pt x="572" y="784"/>
                    </a:lnTo>
                    <a:lnTo>
                      <a:pt x="598" y="712"/>
                    </a:lnTo>
                    <a:lnTo>
                      <a:pt x="633" y="648"/>
                    </a:lnTo>
                    <a:lnTo>
                      <a:pt x="598" y="576"/>
                    </a:lnTo>
                    <a:lnTo>
                      <a:pt x="563" y="560"/>
                    </a:lnTo>
                    <a:lnTo>
                      <a:pt x="598" y="520"/>
                    </a:lnTo>
                    <a:lnTo>
                      <a:pt x="555" y="376"/>
                    </a:lnTo>
                    <a:lnTo>
                      <a:pt x="598" y="280"/>
                    </a:lnTo>
                    <a:lnTo>
                      <a:pt x="615" y="200"/>
                    </a:lnTo>
                    <a:lnTo>
                      <a:pt x="676" y="152"/>
                    </a:lnTo>
                    <a:lnTo>
                      <a:pt x="659" y="96"/>
                    </a:lnTo>
                    <a:lnTo>
                      <a:pt x="624" y="72"/>
                    </a:lnTo>
                    <a:lnTo>
                      <a:pt x="598" y="48"/>
                    </a:lnTo>
                    <a:lnTo>
                      <a:pt x="494" y="8"/>
                    </a:lnTo>
                    <a:lnTo>
                      <a:pt x="459" y="48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66" name="Freeform 97"/>
              <p:cNvSpPr>
                <a:spLocks/>
              </p:cNvSpPr>
              <p:nvPr/>
            </p:nvSpPr>
            <p:spPr bwMode="auto">
              <a:xfrm>
                <a:off x="3050" y="1936"/>
                <a:ext cx="329" cy="222"/>
              </a:xfrm>
              <a:custGeom>
                <a:avLst/>
                <a:gdLst>
                  <a:gd name="T0" fmla="*/ 2147483647 w 252"/>
                  <a:gd name="T1" fmla="*/ 2147483647 h 169"/>
                  <a:gd name="T2" fmla="*/ 0 w 252"/>
                  <a:gd name="T3" fmla="*/ 2147483647 h 169"/>
                  <a:gd name="T4" fmla="*/ 0 w 252"/>
                  <a:gd name="T5" fmla="*/ 0 h 169"/>
                  <a:gd name="T6" fmla="*/ 2147483647 w 252"/>
                  <a:gd name="T7" fmla="*/ 2147483647 h 169"/>
                  <a:gd name="T8" fmla="*/ 2147483647 w 252"/>
                  <a:gd name="T9" fmla="*/ 2147483647 h 169"/>
                  <a:gd name="T10" fmla="*/ 2147483647 w 252"/>
                  <a:gd name="T11" fmla="*/ 0 h 169"/>
                  <a:gd name="T12" fmla="*/ 2147483647 w 252"/>
                  <a:gd name="T13" fmla="*/ 2147483647 h 169"/>
                  <a:gd name="T14" fmla="*/ 2147483647 w 252"/>
                  <a:gd name="T15" fmla="*/ 2147483647 h 169"/>
                  <a:gd name="T16" fmla="*/ 2147483647 w 252"/>
                  <a:gd name="T17" fmla="*/ 2147483647 h 169"/>
                  <a:gd name="T18" fmla="*/ 2147483647 w 252"/>
                  <a:gd name="T19" fmla="*/ 2147483647 h 169"/>
                  <a:gd name="T20" fmla="*/ 2147483647 w 252"/>
                  <a:gd name="T21" fmla="*/ 2147483647 h 169"/>
                  <a:gd name="T22" fmla="*/ 2147483647 w 252"/>
                  <a:gd name="T23" fmla="*/ 2147483647 h 169"/>
                  <a:gd name="T24" fmla="*/ 2147483647 w 252"/>
                  <a:gd name="T25" fmla="*/ 2147483647 h 169"/>
                  <a:gd name="T26" fmla="*/ 2147483647 w 252"/>
                  <a:gd name="T27" fmla="*/ 2147483647 h 169"/>
                  <a:gd name="T28" fmla="*/ 2147483647 w 252"/>
                  <a:gd name="T29" fmla="*/ 2147483647 h 169"/>
                  <a:gd name="T30" fmla="*/ 2147483647 w 252"/>
                  <a:gd name="T31" fmla="*/ 2147483647 h 169"/>
                  <a:gd name="T32" fmla="*/ 2147483647 w 252"/>
                  <a:gd name="T33" fmla="*/ 2147483647 h 1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2"/>
                  <a:gd name="T52" fmla="*/ 0 h 169"/>
                  <a:gd name="T53" fmla="*/ 252 w 252"/>
                  <a:gd name="T54" fmla="*/ 169 h 1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2" h="169">
                    <a:moveTo>
                      <a:pt x="26" y="136"/>
                    </a:moveTo>
                    <a:lnTo>
                      <a:pt x="0" y="104"/>
                    </a:lnTo>
                    <a:lnTo>
                      <a:pt x="0" y="0"/>
                    </a:lnTo>
                    <a:lnTo>
                      <a:pt x="35" y="8"/>
                    </a:lnTo>
                    <a:lnTo>
                      <a:pt x="69" y="24"/>
                    </a:lnTo>
                    <a:lnTo>
                      <a:pt x="113" y="0"/>
                    </a:lnTo>
                    <a:lnTo>
                      <a:pt x="156" y="32"/>
                    </a:lnTo>
                    <a:lnTo>
                      <a:pt x="173" y="56"/>
                    </a:lnTo>
                    <a:lnTo>
                      <a:pt x="190" y="80"/>
                    </a:lnTo>
                    <a:lnTo>
                      <a:pt x="234" y="48"/>
                    </a:lnTo>
                    <a:lnTo>
                      <a:pt x="251" y="80"/>
                    </a:lnTo>
                    <a:lnTo>
                      <a:pt x="208" y="120"/>
                    </a:lnTo>
                    <a:lnTo>
                      <a:pt x="173" y="168"/>
                    </a:lnTo>
                    <a:lnTo>
                      <a:pt x="113" y="160"/>
                    </a:lnTo>
                    <a:lnTo>
                      <a:pt x="78" y="144"/>
                    </a:lnTo>
                    <a:lnTo>
                      <a:pt x="52" y="136"/>
                    </a:lnTo>
                    <a:lnTo>
                      <a:pt x="26" y="136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67" name="Freeform 98"/>
              <p:cNvSpPr>
                <a:spLocks/>
              </p:cNvSpPr>
              <p:nvPr/>
            </p:nvSpPr>
            <p:spPr bwMode="auto">
              <a:xfrm>
                <a:off x="2652" y="2346"/>
                <a:ext cx="365" cy="328"/>
              </a:xfrm>
              <a:custGeom>
                <a:avLst/>
                <a:gdLst>
                  <a:gd name="T0" fmla="*/ 2147483647 w 279"/>
                  <a:gd name="T1" fmla="*/ 2147483647 h 249"/>
                  <a:gd name="T2" fmla="*/ 2147483647 w 279"/>
                  <a:gd name="T3" fmla="*/ 2147483647 h 249"/>
                  <a:gd name="T4" fmla="*/ 2147483647 w 279"/>
                  <a:gd name="T5" fmla="*/ 2147483647 h 249"/>
                  <a:gd name="T6" fmla="*/ 2147483647 w 279"/>
                  <a:gd name="T7" fmla="*/ 2147483647 h 249"/>
                  <a:gd name="T8" fmla="*/ 2147483647 w 279"/>
                  <a:gd name="T9" fmla="*/ 2147483647 h 249"/>
                  <a:gd name="T10" fmla="*/ 2147483647 w 279"/>
                  <a:gd name="T11" fmla="*/ 2147483647 h 249"/>
                  <a:gd name="T12" fmla="*/ 2147483647 w 279"/>
                  <a:gd name="T13" fmla="*/ 2147483647 h 249"/>
                  <a:gd name="T14" fmla="*/ 2147483647 w 279"/>
                  <a:gd name="T15" fmla="*/ 2147483647 h 249"/>
                  <a:gd name="T16" fmla="*/ 2147483647 w 279"/>
                  <a:gd name="T17" fmla="*/ 2147483647 h 249"/>
                  <a:gd name="T18" fmla="*/ 2147483647 w 279"/>
                  <a:gd name="T19" fmla="*/ 2147483647 h 249"/>
                  <a:gd name="T20" fmla="*/ 2147483647 w 279"/>
                  <a:gd name="T21" fmla="*/ 2147483647 h 249"/>
                  <a:gd name="T22" fmla="*/ 2147483647 w 279"/>
                  <a:gd name="T23" fmla="*/ 2147483647 h 249"/>
                  <a:gd name="T24" fmla="*/ 2147483647 w 279"/>
                  <a:gd name="T25" fmla="*/ 2147483647 h 249"/>
                  <a:gd name="T26" fmla="*/ 2147483647 w 279"/>
                  <a:gd name="T27" fmla="*/ 2147483647 h 249"/>
                  <a:gd name="T28" fmla="*/ 2147483647 w 279"/>
                  <a:gd name="T29" fmla="*/ 0 h 249"/>
                  <a:gd name="T30" fmla="*/ 2147483647 w 279"/>
                  <a:gd name="T31" fmla="*/ 0 h 249"/>
                  <a:gd name="T32" fmla="*/ 2147483647 w 279"/>
                  <a:gd name="T33" fmla="*/ 2147483647 h 249"/>
                  <a:gd name="T34" fmla="*/ 2147483647 w 279"/>
                  <a:gd name="T35" fmla="*/ 2147483647 h 249"/>
                  <a:gd name="T36" fmla="*/ 2147483647 w 279"/>
                  <a:gd name="T37" fmla="*/ 2147483647 h 249"/>
                  <a:gd name="T38" fmla="*/ 2147483647 w 279"/>
                  <a:gd name="T39" fmla="*/ 2147483647 h 249"/>
                  <a:gd name="T40" fmla="*/ 2147483647 w 279"/>
                  <a:gd name="T41" fmla="*/ 2147483647 h 249"/>
                  <a:gd name="T42" fmla="*/ 2147483647 w 279"/>
                  <a:gd name="T43" fmla="*/ 2147483647 h 249"/>
                  <a:gd name="T44" fmla="*/ 0 w 279"/>
                  <a:gd name="T45" fmla="*/ 2147483647 h 249"/>
                  <a:gd name="T46" fmla="*/ 0 w 279"/>
                  <a:gd name="T47" fmla="*/ 2147483647 h 249"/>
                  <a:gd name="T48" fmla="*/ 2147483647 w 279"/>
                  <a:gd name="T49" fmla="*/ 2147483647 h 2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9"/>
                  <a:gd name="T76" fmla="*/ 0 h 249"/>
                  <a:gd name="T77" fmla="*/ 279 w 279"/>
                  <a:gd name="T78" fmla="*/ 249 h 2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9" h="249">
                    <a:moveTo>
                      <a:pt x="78" y="241"/>
                    </a:moveTo>
                    <a:lnTo>
                      <a:pt x="96" y="233"/>
                    </a:lnTo>
                    <a:lnTo>
                      <a:pt x="156" y="219"/>
                    </a:lnTo>
                    <a:lnTo>
                      <a:pt x="182" y="248"/>
                    </a:lnTo>
                    <a:lnTo>
                      <a:pt x="217" y="241"/>
                    </a:lnTo>
                    <a:lnTo>
                      <a:pt x="278" y="212"/>
                    </a:lnTo>
                    <a:lnTo>
                      <a:pt x="278" y="190"/>
                    </a:lnTo>
                    <a:lnTo>
                      <a:pt x="226" y="168"/>
                    </a:lnTo>
                    <a:lnTo>
                      <a:pt x="235" y="131"/>
                    </a:lnTo>
                    <a:lnTo>
                      <a:pt x="243" y="66"/>
                    </a:lnTo>
                    <a:lnTo>
                      <a:pt x="235" y="51"/>
                    </a:lnTo>
                    <a:lnTo>
                      <a:pt x="182" y="44"/>
                    </a:lnTo>
                    <a:lnTo>
                      <a:pt x="200" y="22"/>
                    </a:lnTo>
                    <a:lnTo>
                      <a:pt x="182" y="7"/>
                    </a:lnTo>
                    <a:lnTo>
                      <a:pt x="130" y="0"/>
                    </a:lnTo>
                    <a:lnTo>
                      <a:pt x="113" y="0"/>
                    </a:lnTo>
                    <a:lnTo>
                      <a:pt x="78" y="7"/>
                    </a:lnTo>
                    <a:lnTo>
                      <a:pt x="87" y="22"/>
                    </a:lnTo>
                    <a:lnTo>
                      <a:pt x="52" y="66"/>
                    </a:lnTo>
                    <a:lnTo>
                      <a:pt x="43" y="66"/>
                    </a:lnTo>
                    <a:lnTo>
                      <a:pt x="35" y="51"/>
                    </a:lnTo>
                    <a:lnTo>
                      <a:pt x="9" y="58"/>
                    </a:lnTo>
                    <a:lnTo>
                      <a:pt x="0" y="109"/>
                    </a:lnTo>
                    <a:lnTo>
                      <a:pt x="0" y="212"/>
                    </a:lnTo>
                    <a:lnTo>
                      <a:pt x="78" y="241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68" name="Freeform 99"/>
              <p:cNvSpPr>
                <a:spLocks/>
              </p:cNvSpPr>
              <p:nvPr/>
            </p:nvSpPr>
            <p:spPr bwMode="auto">
              <a:xfrm>
                <a:off x="2822" y="2188"/>
                <a:ext cx="433" cy="475"/>
              </a:xfrm>
              <a:custGeom>
                <a:avLst/>
                <a:gdLst>
                  <a:gd name="T0" fmla="*/ 2147483647 w 331"/>
                  <a:gd name="T1" fmla="*/ 0 h 361"/>
                  <a:gd name="T2" fmla="*/ 2147483647 w 331"/>
                  <a:gd name="T3" fmla="*/ 2147483647 h 361"/>
                  <a:gd name="T4" fmla="*/ 2147483647 w 331"/>
                  <a:gd name="T5" fmla="*/ 2147483647 h 361"/>
                  <a:gd name="T6" fmla="*/ 2147483647 w 331"/>
                  <a:gd name="T7" fmla="*/ 2147483647 h 361"/>
                  <a:gd name="T8" fmla="*/ 2147483647 w 331"/>
                  <a:gd name="T9" fmla="*/ 2147483647 h 361"/>
                  <a:gd name="T10" fmla="*/ 2147483647 w 331"/>
                  <a:gd name="T11" fmla="*/ 2147483647 h 361"/>
                  <a:gd name="T12" fmla="*/ 2147483647 w 331"/>
                  <a:gd name="T13" fmla="*/ 2147483647 h 361"/>
                  <a:gd name="T14" fmla="*/ 2147483647 w 331"/>
                  <a:gd name="T15" fmla="*/ 2147483647 h 361"/>
                  <a:gd name="T16" fmla="*/ 2147483647 w 331"/>
                  <a:gd name="T17" fmla="*/ 2147483647 h 361"/>
                  <a:gd name="T18" fmla="*/ 2147483647 w 331"/>
                  <a:gd name="T19" fmla="*/ 2147483647 h 361"/>
                  <a:gd name="T20" fmla="*/ 2147483647 w 331"/>
                  <a:gd name="T21" fmla="*/ 2147483647 h 361"/>
                  <a:gd name="T22" fmla="*/ 2147483647 w 331"/>
                  <a:gd name="T23" fmla="*/ 2147483647 h 361"/>
                  <a:gd name="T24" fmla="*/ 2147483647 w 331"/>
                  <a:gd name="T25" fmla="*/ 2147483647 h 361"/>
                  <a:gd name="T26" fmla="*/ 2147483647 w 331"/>
                  <a:gd name="T27" fmla="*/ 2147483647 h 361"/>
                  <a:gd name="T28" fmla="*/ 2147483647 w 331"/>
                  <a:gd name="T29" fmla="*/ 2147483647 h 361"/>
                  <a:gd name="T30" fmla="*/ 2147483647 w 331"/>
                  <a:gd name="T31" fmla="*/ 2147483647 h 361"/>
                  <a:gd name="T32" fmla="*/ 2147483647 w 331"/>
                  <a:gd name="T33" fmla="*/ 2147483647 h 361"/>
                  <a:gd name="T34" fmla="*/ 2147483647 w 331"/>
                  <a:gd name="T35" fmla="*/ 2147483647 h 361"/>
                  <a:gd name="T36" fmla="*/ 2147483647 w 331"/>
                  <a:gd name="T37" fmla="*/ 2147483647 h 361"/>
                  <a:gd name="T38" fmla="*/ 2147483647 w 331"/>
                  <a:gd name="T39" fmla="*/ 2147483647 h 361"/>
                  <a:gd name="T40" fmla="*/ 2147483647 w 331"/>
                  <a:gd name="T41" fmla="*/ 2147483647 h 361"/>
                  <a:gd name="T42" fmla="*/ 2147483647 w 331"/>
                  <a:gd name="T43" fmla="*/ 2147483647 h 361"/>
                  <a:gd name="T44" fmla="*/ 2147483647 w 331"/>
                  <a:gd name="T45" fmla="*/ 2147483647 h 361"/>
                  <a:gd name="T46" fmla="*/ 2147483647 w 331"/>
                  <a:gd name="T47" fmla="*/ 2147483647 h 361"/>
                  <a:gd name="T48" fmla="*/ 2147483647 w 331"/>
                  <a:gd name="T49" fmla="*/ 2147483647 h 361"/>
                  <a:gd name="T50" fmla="*/ 2147483647 w 331"/>
                  <a:gd name="T51" fmla="*/ 2147483647 h 361"/>
                  <a:gd name="T52" fmla="*/ 0 w 331"/>
                  <a:gd name="T53" fmla="*/ 2147483647 h 361"/>
                  <a:gd name="T54" fmla="*/ 2147483647 w 331"/>
                  <a:gd name="T55" fmla="*/ 2147483647 h 361"/>
                  <a:gd name="T56" fmla="*/ 2147483647 w 331"/>
                  <a:gd name="T57" fmla="*/ 2147483647 h 361"/>
                  <a:gd name="T58" fmla="*/ 2147483647 w 331"/>
                  <a:gd name="T59" fmla="*/ 2147483647 h 361"/>
                  <a:gd name="T60" fmla="*/ 2147483647 w 331"/>
                  <a:gd name="T61" fmla="*/ 0 h 36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31"/>
                  <a:gd name="T94" fmla="*/ 0 h 361"/>
                  <a:gd name="T95" fmla="*/ 331 w 331"/>
                  <a:gd name="T96" fmla="*/ 361 h 36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31" h="361">
                    <a:moveTo>
                      <a:pt x="165" y="0"/>
                    </a:moveTo>
                    <a:lnTo>
                      <a:pt x="226" y="16"/>
                    </a:lnTo>
                    <a:lnTo>
                      <a:pt x="252" y="32"/>
                    </a:lnTo>
                    <a:lnTo>
                      <a:pt x="243" y="72"/>
                    </a:lnTo>
                    <a:lnTo>
                      <a:pt x="243" y="96"/>
                    </a:lnTo>
                    <a:lnTo>
                      <a:pt x="330" y="104"/>
                    </a:lnTo>
                    <a:lnTo>
                      <a:pt x="304" y="144"/>
                    </a:lnTo>
                    <a:lnTo>
                      <a:pt x="252" y="200"/>
                    </a:lnTo>
                    <a:lnTo>
                      <a:pt x="217" y="240"/>
                    </a:lnTo>
                    <a:lnTo>
                      <a:pt x="243" y="248"/>
                    </a:lnTo>
                    <a:lnTo>
                      <a:pt x="269" y="264"/>
                    </a:lnTo>
                    <a:lnTo>
                      <a:pt x="252" y="280"/>
                    </a:lnTo>
                    <a:lnTo>
                      <a:pt x="208" y="288"/>
                    </a:lnTo>
                    <a:lnTo>
                      <a:pt x="191" y="272"/>
                    </a:lnTo>
                    <a:lnTo>
                      <a:pt x="156" y="296"/>
                    </a:lnTo>
                    <a:lnTo>
                      <a:pt x="191" y="336"/>
                    </a:lnTo>
                    <a:lnTo>
                      <a:pt x="182" y="360"/>
                    </a:lnTo>
                    <a:lnTo>
                      <a:pt x="148" y="352"/>
                    </a:lnTo>
                    <a:lnTo>
                      <a:pt x="148" y="328"/>
                    </a:lnTo>
                    <a:lnTo>
                      <a:pt x="96" y="304"/>
                    </a:lnTo>
                    <a:lnTo>
                      <a:pt x="104" y="264"/>
                    </a:lnTo>
                    <a:lnTo>
                      <a:pt x="113" y="192"/>
                    </a:lnTo>
                    <a:lnTo>
                      <a:pt x="104" y="176"/>
                    </a:lnTo>
                    <a:lnTo>
                      <a:pt x="52" y="168"/>
                    </a:lnTo>
                    <a:lnTo>
                      <a:pt x="69" y="144"/>
                    </a:lnTo>
                    <a:lnTo>
                      <a:pt x="52" y="128"/>
                    </a:lnTo>
                    <a:lnTo>
                      <a:pt x="0" y="120"/>
                    </a:lnTo>
                    <a:lnTo>
                      <a:pt x="9" y="96"/>
                    </a:lnTo>
                    <a:lnTo>
                      <a:pt x="78" y="88"/>
                    </a:lnTo>
                    <a:lnTo>
                      <a:pt x="139" y="24"/>
                    </a:lnTo>
                    <a:lnTo>
                      <a:pt x="165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69" name="Freeform 100"/>
              <p:cNvSpPr>
                <a:spLocks/>
              </p:cNvSpPr>
              <p:nvPr/>
            </p:nvSpPr>
            <p:spPr bwMode="auto">
              <a:xfrm>
                <a:off x="793" y="2041"/>
                <a:ext cx="762" cy="496"/>
              </a:xfrm>
              <a:custGeom>
                <a:avLst/>
                <a:gdLst>
                  <a:gd name="T0" fmla="*/ 2147483647 w 582"/>
                  <a:gd name="T1" fmla="*/ 2147483647 h 377"/>
                  <a:gd name="T2" fmla="*/ 2147483647 w 582"/>
                  <a:gd name="T3" fmla="*/ 2147483647 h 377"/>
                  <a:gd name="T4" fmla="*/ 2147483647 w 582"/>
                  <a:gd name="T5" fmla="*/ 2147483647 h 377"/>
                  <a:gd name="T6" fmla="*/ 2147483647 w 582"/>
                  <a:gd name="T7" fmla="*/ 2147483647 h 377"/>
                  <a:gd name="T8" fmla="*/ 2147483647 w 582"/>
                  <a:gd name="T9" fmla="*/ 2147483647 h 377"/>
                  <a:gd name="T10" fmla="*/ 2147483647 w 582"/>
                  <a:gd name="T11" fmla="*/ 2147483647 h 377"/>
                  <a:gd name="T12" fmla="*/ 2147483647 w 582"/>
                  <a:gd name="T13" fmla="*/ 2147483647 h 377"/>
                  <a:gd name="T14" fmla="*/ 0 w 582"/>
                  <a:gd name="T15" fmla="*/ 2147483647 h 377"/>
                  <a:gd name="T16" fmla="*/ 2147483647 w 582"/>
                  <a:gd name="T17" fmla="*/ 2147483647 h 377"/>
                  <a:gd name="T18" fmla="*/ 2147483647 w 582"/>
                  <a:gd name="T19" fmla="*/ 2147483647 h 377"/>
                  <a:gd name="T20" fmla="*/ 2147483647 w 582"/>
                  <a:gd name="T21" fmla="*/ 2147483647 h 377"/>
                  <a:gd name="T22" fmla="*/ 2147483647 w 582"/>
                  <a:gd name="T23" fmla="*/ 2147483647 h 377"/>
                  <a:gd name="T24" fmla="*/ 2147483647 w 582"/>
                  <a:gd name="T25" fmla="*/ 2147483647 h 377"/>
                  <a:gd name="T26" fmla="*/ 2147483647 w 582"/>
                  <a:gd name="T27" fmla="*/ 0 h 377"/>
                  <a:gd name="T28" fmla="*/ 2147483647 w 582"/>
                  <a:gd name="T29" fmla="*/ 2147483647 h 377"/>
                  <a:gd name="T30" fmla="*/ 2147483647 w 582"/>
                  <a:gd name="T31" fmla="*/ 2147483647 h 377"/>
                  <a:gd name="T32" fmla="*/ 2147483647 w 582"/>
                  <a:gd name="T33" fmla="*/ 2147483647 h 377"/>
                  <a:gd name="T34" fmla="*/ 2147483647 w 582"/>
                  <a:gd name="T35" fmla="*/ 2147483647 h 377"/>
                  <a:gd name="T36" fmla="*/ 2147483647 w 582"/>
                  <a:gd name="T37" fmla="*/ 2147483647 h 377"/>
                  <a:gd name="T38" fmla="*/ 2147483647 w 582"/>
                  <a:gd name="T39" fmla="*/ 2147483647 h 377"/>
                  <a:gd name="T40" fmla="*/ 2147483647 w 582"/>
                  <a:gd name="T41" fmla="*/ 2147483647 h 377"/>
                  <a:gd name="T42" fmla="*/ 2147483647 w 582"/>
                  <a:gd name="T43" fmla="*/ 2147483647 h 377"/>
                  <a:gd name="T44" fmla="*/ 2147483647 w 582"/>
                  <a:gd name="T45" fmla="*/ 2147483647 h 377"/>
                  <a:gd name="T46" fmla="*/ 2147483647 w 582"/>
                  <a:gd name="T47" fmla="*/ 2147483647 h 377"/>
                  <a:gd name="T48" fmla="*/ 2147483647 w 582"/>
                  <a:gd name="T49" fmla="*/ 2147483647 h 377"/>
                  <a:gd name="T50" fmla="*/ 2147483647 w 582"/>
                  <a:gd name="T51" fmla="*/ 2147483647 h 377"/>
                  <a:gd name="T52" fmla="*/ 2147483647 w 582"/>
                  <a:gd name="T53" fmla="*/ 2147483647 h 377"/>
                  <a:gd name="T54" fmla="*/ 2147483647 w 582"/>
                  <a:gd name="T55" fmla="*/ 2147483647 h 377"/>
                  <a:gd name="T56" fmla="*/ 2147483647 w 582"/>
                  <a:gd name="T57" fmla="*/ 2147483647 h 37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82"/>
                  <a:gd name="T88" fmla="*/ 0 h 377"/>
                  <a:gd name="T89" fmla="*/ 582 w 582"/>
                  <a:gd name="T90" fmla="*/ 377 h 37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82" h="377">
                    <a:moveTo>
                      <a:pt x="260" y="320"/>
                    </a:moveTo>
                    <a:lnTo>
                      <a:pt x="243" y="296"/>
                    </a:lnTo>
                    <a:lnTo>
                      <a:pt x="225" y="296"/>
                    </a:lnTo>
                    <a:lnTo>
                      <a:pt x="147" y="336"/>
                    </a:lnTo>
                    <a:lnTo>
                      <a:pt x="17" y="368"/>
                    </a:lnTo>
                    <a:lnTo>
                      <a:pt x="35" y="344"/>
                    </a:lnTo>
                    <a:lnTo>
                      <a:pt x="26" y="304"/>
                    </a:lnTo>
                    <a:lnTo>
                      <a:pt x="0" y="280"/>
                    </a:lnTo>
                    <a:lnTo>
                      <a:pt x="52" y="240"/>
                    </a:lnTo>
                    <a:lnTo>
                      <a:pt x="182" y="208"/>
                    </a:lnTo>
                    <a:lnTo>
                      <a:pt x="260" y="136"/>
                    </a:lnTo>
                    <a:lnTo>
                      <a:pt x="234" y="120"/>
                    </a:lnTo>
                    <a:lnTo>
                      <a:pt x="321" y="48"/>
                    </a:lnTo>
                    <a:lnTo>
                      <a:pt x="382" y="0"/>
                    </a:lnTo>
                    <a:lnTo>
                      <a:pt x="425" y="40"/>
                    </a:lnTo>
                    <a:lnTo>
                      <a:pt x="382" y="80"/>
                    </a:lnTo>
                    <a:lnTo>
                      <a:pt x="390" y="112"/>
                    </a:lnTo>
                    <a:lnTo>
                      <a:pt x="451" y="88"/>
                    </a:lnTo>
                    <a:lnTo>
                      <a:pt x="529" y="48"/>
                    </a:lnTo>
                    <a:lnTo>
                      <a:pt x="546" y="80"/>
                    </a:lnTo>
                    <a:lnTo>
                      <a:pt x="555" y="104"/>
                    </a:lnTo>
                    <a:lnTo>
                      <a:pt x="581" y="144"/>
                    </a:lnTo>
                    <a:lnTo>
                      <a:pt x="564" y="160"/>
                    </a:lnTo>
                    <a:lnTo>
                      <a:pt x="546" y="176"/>
                    </a:lnTo>
                    <a:lnTo>
                      <a:pt x="538" y="192"/>
                    </a:lnTo>
                    <a:lnTo>
                      <a:pt x="277" y="376"/>
                    </a:lnTo>
                    <a:lnTo>
                      <a:pt x="269" y="368"/>
                    </a:lnTo>
                    <a:lnTo>
                      <a:pt x="269" y="352"/>
                    </a:lnTo>
                    <a:lnTo>
                      <a:pt x="260" y="320"/>
                    </a:lnTo>
                  </a:path>
                </a:pathLst>
              </a:custGeom>
              <a:solidFill>
                <a:srgbClr val="CBCBCB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70" name="Freeform 101"/>
              <p:cNvSpPr>
                <a:spLocks/>
              </p:cNvSpPr>
              <p:nvPr/>
            </p:nvSpPr>
            <p:spPr bwMode="auto">
              <a:xfrm>
                <a:off x="2414" y="1841"/>
                <a:ext cx="671" cy="822"/>
              </a:xfrm>
              <a:custGeom>
                <a:avLst/>
                <a:gdLst>
                  <a:gd name="T0" fmla="*/ 2147483647 w 513"/>
                  <a:gd name="T1" fmla="*/ 2147483647 h 625"/>
                  <a:gd name="T2" fmla="*/ 2147483647 w 513"/>
                  <a:gd name="T3" fmla="*/ 2147483647 h 625"/>
                  <a:gd name="T4" fmla="*/ 2147483647 w 513"/>
                  <a:gd name="T5" fmla="*/ 2147483647 h 625"/>
                  <a:gd name="T6" fmla="*/ 2147483647 w 513"/>
                  <a:gd name="T7" fmla="*/ 2147483647 h 625"/>
                  <a:gd name="T8" fmla="*/ 2147483647 w 513"/>
                  <a:gd name="T9" fmla="*/ 2147483647 h 625"/>
                  <a:gd name="T10" fmla="*/ 2147483647 w 513"/>
                  <a:gd name="T11" fmla="*/ 2147483647 h 625"/>
                  <a:gd name="T12" fmla="*/ 2147483647 w 513"/>
                  <a:gd name="T13" fmla="*/ 2147483647 h 625"/>
                  <a:gd name="T14" fmla="*/ 2147483647 w 513"/>
                  <a:gd name="T15" fmla="*/ 2147483647 h 625"/>
                  <a:gd name="T16" fmla="*/ 2147483647 w 513"/>
                  <a:gd name="T17" fmla="*/ 2147483647 h 625"/>
                  <a:gd name="T18" fmla="*/ 2147483647 w 513"/>
                  <a:gd name="T19" fmla="*/ 2147483647 h 625"/>
                  <a:gd name="T20" fmla="*/ 2147483647 w 513"/>
                  <a:gd name="T21" fmla="*/ 2147483647 h 625"/>
                  <a:gd name="T22" fmla="*/ 2147483647 w 513"/>
                  <a:gd name="T23" fmla="*/ 2147483647 h 625"/>
                  <a:gd name="T24" fmla="*/ 2147483647 w 513"/>
                  <a:gd name="T25" fmla="*/ 2147483647 h 625"/>
                  <a:gd name="T26" fmla="*/ 0 w 513"/>
                  <a:gd name="T27" fmla="*/ 2147483647 h 625"/>
                  <a:gd name="T28" fmla="*/ 2147483647 w 513"/>
                  <a:gd name="T29" fmla="*/ 2147483647 h 625"/>
                  <a:gd name="T30" fmla="*/ 2147483647 w 513"/>
                  <a:gd name="T31" fmla="*/ 2147483647 h 625"/>
                  <a:gd name="T32" fmla="*/ 2147483647 w 513"/>
                  <a:gd name="T33" fmla="*/ 2147483647 h 625"/>
                  <a:gd name="T34" fmla="*/ 2147483647 w 513"/>
                  <a:gd name="T35" fmla="*/ 2147483647 h 625"/>
                  <a:gd name="T36" fmla="*/ 2147483647 w 513"/>
                  <a:gd name="T37" fmla="*/ 2147483647 h 625"/>
                  <a:gd name="T38" fmla="*/ 2147483647 w 513"/>
                  <a:gd name="T39" fmla="*/ 2147483647 h 625"/>
                  <a:gd name="T40" fmla="*/ 2147483647 w 513"/>
                  <a:gd name="T41" fmla="*/ 2147483647 h 625"/>
                  <a:gd name="T42" fmla="*/ 0 w 513"/>
                  <a:gd name="T43" fmla="*/ 2147483647 h 625"/>
                  <a:gd name="T44" fmla="*/ 0 w 513"/>
                  <a:gd name="T45" fmla="*/ 2147483647 h 625"/>
                  <a:gd name="T46" fmla="*/ 2147483647 w 513"/>
                  <a:gd name="T47" fmla="*/ 2147483647 h 625"/>
                  <a:gd name="T48" fmla="*/ 2147483647 w 513"/>
                  <a:gd name="T49" fmla="*/ 2147483647 h 625"/>
                  <a:gd name="T50" fmla="*/ 2147483647 w 513"/>
                  <a:gd name="T51" fmla="*/ 2147483647 h 625"/>
                  <a:gd name="T52" fmla="*/ 2147483647 w 513"/>
                  <a:gd name="T53" fmla="*/ 2147483647 h 625"/>
                  <a:gd name="T54" fmla="*/ 2147483647 w 513"/>
                  <a:gd name="T55" fmla="*/ 2147483647 h 625"/>
                  <a:gd name="T56" fmla="*/ 2147483647 w 513"/>
                  <a:gd name="T57" fmla="*/ 0 h 625"/>
                  <a:gd name="T58" fmla="*/ 2147483647 w 513"/>
                  <a:gd name="T59" fmla="*/ 2147483647 h 625"/>
                  <a:gd name="T60" fmla="*/ 2147483647 w 513"/>
                  <a:gd name="T61" fmla="*/ 2147483647 h 625"/>
                  <a:gd name="T62" fmla="*/ 2147483647 w 513"/>
                  <a:gd name="T63" fmla="*/ 2147483647 h 625"/>
                  <a:gd name="T64" fmla="*/ 2147483647 w 513"/>
                  <a:gd name="T65" fmla="*/ 2147483647 h 625"/>
                  <a:gd name="T66" fmla="*/ 2147483647 w 513"/>
                  <a:gd name="T67" fmla="*/ 2147483647 h 625"/>
                  <a:gd name="T68" fmla="*/ 2147483647 w 513"/>
                  <a:gd name="T69" fmla="*/ 2147483647 h 625"/>
                  <a:gd name="T70" fmla="*/ 2147483647 w 513"/>
                  <a:gd name="T71" fmla="*/ 2147483647 h 625"/>
                  <a:gd name="T72" fmla="*/ 2147483647 w 513"/>
                  <a:gd name="T73" fmla="*/ 2147483647 h 625"/>
                  <a:gd name="T74" fmla="*/ 2147483647 w 513"/>
                  <a:gd name="T75" fmla="*/ 2147483647 h 625"/>
                  <a:gd name="T76" fmla="*/ 2147483647 w 513"/>
                  <a:gd name="T77" fmla="*/ 0 h 625"/>
                  <a:gd name="T78" fmla="*/ 2147483647 w 513"/>
                  <a:gd name="T79" fmla="*/ 2147483647 h 625"/>
                  <a:gd name="T80" fmla="*/ 2147483647 w 513"/>
                  <a:gd name="T81" fmla="*/ 2147483647 h 625"/>
                  <a:gd name="T82" fmla="*/ 2147483647 w 513"/>
                  <a:gd name="T83" fmla="*/ 2147483647 h 625"/>
                  <a:gd name="T84" fmla="*/ 2147483647 w 513"/>
                  <a:gd name="T85" fmla="*/ 2147483647 h 625"/>
                  <a:gd name="T86" fmla="*/ 2147483647 w 513"/>
                  <a:gd name="T87" fmla="*/ 2147483647 h 625"/>
                  <a:gd name="T88" fmla="*/ 2147483647 w 513"/>
                  <a:gd name="T89" fmla="*/ 2147483647 h 625"/>
                  <a:gd name="T90" fmla="*/ 2147483647 w 513"/>
                  <a:gd name="T91" fmla="*/ 2147483647 h 6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13"/>
                  <a:gd name="T139" fmla="*/ 0 h 625"/>
                  <a:gd name="T140" fmla="*/ 513 w 513"/>
                  <a:gd name="T141" fmla="*/ 625 h 6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13" h="625">
                    <a:moveTo>
                      <a:pt x="321" y="360"/>
                    </a:moveTo>
                    <a:lnTo>
                      <a:pt x="312" y="384"/>
                    </a:lnTo>
                    <a:lnTo>
                      <a:pt x="295" y="384"/>
                    </a:lnTo>
                    <a:lnTo>
                      <a:pt x="260" y="392"/>
                    </a:lnTo>
                    <a:lnTo>
                      <a:pt x="269" y="408"/>
                    </a:lnTo>
                    <a:lnTo>
                      <a:pt x="234" y="456"/>
                    </a:lnTo>
                    <a:lnTo>
                      <a:pt x="226" y="456"/>
                    </a:lnTo>
                    <a:lnTo>
                      <a:pt x="217" y="440"/>
                    </a:lnTo>
                    <a:lnTo>
                      <a:pt x="191" y="448"/>
                    </a:lnTo>
                    <a:lnTo>
                      <a:pt x="182" y="504"/>
                    </a:lnTo>
                    <a:lnTo>
                      <a:pt x="182" y="616"/>
                    </a:lnTo>
                    <a:lnTo>
                      <a:pt x="104" y="624"/>
                    </a:lnTo>
                    <a:lnTo>
                      <a:pt x="35" y="560"/>
                    </a:lnTo>
                    <a:lnTo>
                      <a:pt x="0" y="496"/>
                    </a:lnTo>
                    <a:lnTo>
                      <a:pt x="17" y="448"/>
                    </a:lnTo>
                    <a:lnTo>
                      <a:pt x="52" y="440"/>
                    </a:lnTo>
                    <a:lnTo>
                      <a:pt x="87" y="368"/>
                    </a:lnTo>
                    <a:lnTo>
                      <a:pt x="52" y="360"/>
                    </a:lnTo>
                    <a:lnTo>
                      <a:pt x="9" y="296"/>
                    </a:lnTo>
                    <a:lnTo>
                      <a:pt x="35" y="240"/>
                    </a:lnTo>
                    <a:lnTo>
                      <a:pt x="43" y="192"/>
                    </a:lnTo>
                    <a:lnTo>
                      <a:pt x="0" y="128"/>
                    </a:lnTo>
                    <a:lnTo>
                      <a:pt x="0" y="104"/>
                    </a:lnTo>
                    <a:lnTo>
                      <a:pt x="43" y="88"/>
                    </a:lnTo>
                    <a:lnTo>
                      <a:pt x="87" y="48"/>
                    </a:lnTo>
                    <a:lnTo>
                      <a:pt x="69" y="32"/>
                    </a:lnTo>
                    <a:lnTo>
                      <a:pt x="87" y="8"/>
                    </a:lnTo>
                    <a:lnTo>
                      <a:pt x="104" y="16"/>
                    </a:lnTo>
                    <a:lnTo>
                      <a:pt x="121" y="0"/>
                    </a:lnTo>
                    <a:lnTo>
                      <a:pt x="139" y="24"/>
                    </a:lnTo>
                    <a:lnTo>
                      <a:pt x="148" y="64"/>
                    </a:lnTo>
                    <a:lnTo>
                      <a:pt x="191" y="24"/>
                    </a:lnTo>
                    <a:lnTo>
                      <a:pt x="208" y="32"/>
                    </a:lnTo>
                    <a:lnTo>
                      <a:pt x="226" y="56"/>
                    </a:lnTo>
                    <a:lnTo>
                      <a:pt x="252" y="48"/>
                    </a:lnTo>
                    <a:lnTo>
                      <a:pt x="278" y="48"/>
                    </a:lnTo>
                    <a:lnTo>
                      <a:pt x="295" y="56"/>
                    </a:lnTo>
                    <a:lnTo>
                      <a:pt x="321" y="8"/>
                    </a:lnTo>
                    <a:lnTo>
                      <a:pt x="373" y="0"/>
                    </a:lnTo>
                    <a:lnTo>
                      <a:pt x="425" y="152"/>
                    </a:lnTo>
                    <a:lnTo>
                      <a:pt x="486" y="176"/>
                    </a:lnTo>
                    <a:lnTo>
                      <a:pt x="512" y="208"/>
                    </a:lnTo>
                    <a:lnTo>
                      <a:pt x="460" y="240"/>
                    </a:lnTo>
                    <a:lnTo>
                      <a:pt x="477" y="264"/>
                    </a:lnTo>
                    <a:lnTo>
                      <a:pt x="391" y="352"/>
                    </a:lnTo>
                    <a:lnTo>
                      <a:pt x="321" y="36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71" name="Freeform 102"/>
              <p:cNvSpPr>
                <a:spLocks/>
              </p:cNvSpPr>
              <p:nvPr/>
            </p:nvSpPr>
            <p:spPr bwMode="auto">
              <a:xfrm>
                <a:off x="1292" y="1514"/>
                <a:ext cx="783" cy="539"/>
              </a:xfrm>
              <a:custGeom>
                <a:avLst/>
                <a:gdLst>
                  <a:gd name="T0" fmla="*/ 2147483647 w 599"/>
                  <a:gd name="T1" fmla="*/ 2147483647 h 409"/>
                  <a:gd name="T2" fmla="*/ 2147483647 w 599"/>
                  <a:gd name="T3" fmla="*/ 2147483647 h 409"/>
                  <a:gd name="T4" fmla="*/ 2147483647 w 599"/>
                  <a:gd name="T5" fmla="*/ 2147483647 h 409"/>
                  <a:gd name="T6" fmla="*/ 2147483647 w 599"/>
                  <a:gd name="T7" fmla="*/ 2147483647 h 409"/>
                  <a:gd name="T8" fmla="*/ 2147483647 w 599"/>
                  <a:gd name="T9" fmla="*/ 2147483647 h 409"/>
                  <a:gd name="T10" fmla="*/ 2147483647 w 599"/>
                  <a:gd name="T11" fmla="*/ 2147483647 h 409"/>
                  <a:gd name="T12" fmla="*/ 2147483647 w 599"/>
                  <a:gd name="T13" fmla="*/ 0 h 409"/>
                  <a:gd name="T14" fmla="*/ 2147483647 w 599"/>
                  <a:gd name="T15" fmla="*/ 2147483647 h 409"/>
                  <a:gd name="T16" fmla="*/ 2147483647 w 599"/>
                  <a:gd name="T17" fmla="*/ 2147483647 h 409"/>
                  <a:gd name="T18" fmla="*/ 0 w 599"/>
                  <a:gd name="T19" fmla="*/ 2147483647 h 409"/>
                  <a:gd name="T20" fmla="*/ 2147483647 w 599"/>
                  <a:gd name="T21" fmla="*/ 2147483647 h 409"/>
                  <a:gd name="T22" fmla="*/ 2147483647 w 599"/>
                  <a:gd name="T23" fmla="*/ 2147483647 h 409"/>
                  <a:gd name="T24" fmla="*/ 2147483647 w 599"/>
                  <a:gd name="T25" fmla="*/ 2147483647 h 409"/>
                  <a:gd name="T26" fmla="*/ 2147483647 w 599"/>
                  <a:gd name="T27" fmla="*/ 2147483647 h 409"/>
                  <a:gd name="T28" fmla="*/ 2147483647 w 599"/>
                  <a:gd name="T29" fmla="*/ 2147483647 h 409"/>
                  <a:gd name="T30" fmla="*/ 2147483647 w 599"/>
                  <a:gd name="T31" fmla="*/ 2147483647 h 409"/>
                  <a:gd name="T32" fmla="*/ 2147483647 w 599"/>
                  <a:gd name="T33" fmla="*/ 2147483647 h 409"/>
                  <a:gd name="T34" fmla="*/ 2147483647 w 599"/>
                  <a:gd name="T35" fmla="*/ 2147483647 h 409"/>
                  <a:gd name="T36" fmla="*/ 2147483647 w 599"/>
                  <a:gd name="T37" fmla="*/ 2147483647 h 409"/>
                  <a:gd name="T38" fmla="*/ 2147483647 w 599"/>
                  <a:gd name="T39" fmla="*/ 2147483647 h 409"/>
                  <a:gd name="T40" fmla="*/ 2147483647 w 599"/>
                  <a:gd name="T41" fmla="*/ 2147483647 h 409"/>
                  <a:gd name="T42" fmla="*/ 2147483647 w 599"/>
                  <a:gd name="T43" fmla="*/ 2147483647 h 409"/>
                  <a:gd name="T44" fmla="*/ 2147483647 w 599"/>
                  <a:gd name="T45" fmla="*/ 2147483647 h 409"/>
                  <a:gd name="T46" fmla="*/ 2147483647 w 599"/>
                  <a:gd name="T47" fmla="*/ 2147483647 h 409"/>
                  <a:gd name="T48" fmla="*/ 2147483647 w 599"/>
                  <a:gd name="T49" fmla="*/ 2147483647 h 409"/>
                  <a:gd name="T50" fmla="*/ 2147483647 w 599"/>
                  <a:gd name="T51" fmla="*/ 2147483647 h 409"/>
                  <a:gd name="T52" fmla="*/ 2147483647 w 599"/>
                  <a:gd name="T53" fmla="*/ 2147483647 h 409"/>
                  <a:gd name="T54" fmla="*/ 2147483647 w 599"/>
                  <a:gd name="T55" fmla="*/ 2147483647 h 409"/>
                  <a:gd name="T56" fmla="*/ 2147483647 w 599"/>
                  <a:gd name="T57" fmla="*/ 2147483647 h 409"/>
                  <a:gd name="T58" fmla="*/ 2147483647 w 599"/>
                  <a:gd name="T59" fmla="*/ 2147483647 h 409"/>
                  <a:gd name="T60" fmla="*/ 2147483647 w 599"/>
                  <a:gd name="T61" fmla="*/ 2147483647 h 409"/>
                  <a:gd name="T62" fmla="*/ 2147483647 w 599"/>
                  <a:gd name="T63" fmla="*/ 2147483647 h 409"/>
                  <a:gd name="T64" fmla="*/ 2147483647 w 599"/>
                  <a:gd name="T65" fmla="*/ 2147483647 h 409"/>
                  <a:gd name="T66" fmla="*/ 2147483647 w 599"/>
                  <a:gd name="T67" fmla="*/ 2147483647 h 409"/>
                  <a:gd name="T68" fmla="*/ 2147483647 w 599"/>
                  <a:gd name="T69" fmla="*/ 2147483647 h 409"/>
                  <a:gd name="T70" fmla="*/ 2147483647 w 599"/>
                  <a:gd name="T71" fmla="*/ 2147483647 h 409"/>
                  <a:gd name="T72" fmla="*/ 2147483647 w 599"/>
                  <a:gd name="T73" fmla="*/ 2147483647 h 409"/>
                  <a:gd name="T74" fmla="*/ 2147483647 w 599"/>
                  <a:gd name="T75" fmla="*/ 2147483647 h 409"/>
                  <a:gd name="T76" fmla="*/ 2147483647 w 599"/>
                  <a:gd name="T77" fmla="*/ 2147483647 h 409"/>
                  <a:gd name="T78" fmla="*/ 2147483647 w 599"/>
                  <a:gd name="T79" fmla="*/ 2147483647 h 409"/>
                  <a:gd name="T80" fmla="*/ 2147483647 w 599"/>
                  <a:gd name="T81" fmla="*/ 2147483647 h 409"/>
                  <a:gd name="T82" fmla="*/ 2147483647 w 599"/>
                  <a:gd name="T83" fmla="*/ 2147483647 h 40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99"/>
                  <a:gd name="T127" fmla="*/ 0 h 409"/>
                  <a:gd name="T128" fmla="*/ 599 w 599"/>
                  <a:gd name="T129" fmla="*/ 409 h 40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99" h="409">
                    <a:moveTo>
                      <a:pt x="399" y="104"/>
                    </a:moveTo>
                    <a:lnTo>
                      <a:pt x="347" y="104"/>
                    </a:lnTo>
                    <a:lnTo>
                      <a:pt x="277" y="56"/>
                    </a:lnTo>
                    <a:lnTo>
                      <a:pt x="303" y="16"/>
                    </a:lnTo>
                    <a:lnTo>
                      <a:pt x="243" y="8"/>
                    </a:lnTo>
                    <a:lnTo>
                      <a:pt x="182" y="8"/>
                    </a:lnTo>
                    <a:lnTo>
                      <a:pt x="147" y="0"/>
                    </a:lnTo>
                    <a:lnTo>
                      <a:pt x="113" y="32"/>
                    </a:lnTo>
                    <a:lnTo>
                      <a:pt x="130" y="48"/>
                    </a:lnTo>
                    <a:lnTo>
                      <a:pt x="0" y="160"/>
                    </a:lnTo>
                    <a:lnTo>
                      <a:pt x="26" y="192"/>
                    </a:lnTo>
                    <a:lnTo>
                      <a:pt x="78" y="184"/>
                    </a:lnTo>
                    <a:lnTo>
                      <a:pt x="121" y="160"/>
                    </a:lnTo>
                    <a:lnTo>
                      <a:pt x="156" y="176"/>
                    </a:lnTo>
                    <a:lnTo>
                      <a:pt x="165" y="208"/>
                    </a:lnTo>
                    <a:lnTo>
                      <a:pt x="104" y="240"/>
                    </a:lnTo>
                    <a:lnTo>
                      <a:pt x="69" y="272"/>
                    </a:lnTo>
                    <a:lnTo>
                      <a:pt x="78" y="320"/>
                    </a:lnTo>
                    <a:lnTo>
                      <a:pt x="9" y="400"/>
                    </a:lnTo>
                    <a:lnTo>
                      <a:pt x="35" y="408"/>
                    </a:lnTo>
                    <a:lnTo>
                      <a:pt x="61" y="400"/>
                    </a:lnTo>
                    <a:lnTo>
                      <a:pt x="78" y="400"/>
                    </a:lnTo>
                    <a:lnTo>
                      <a:pt x="173" y="368"/>
                    </a:lnTo>
                    <a:lnTo>
                      <a:pt x="191" y="320"/>
                    </a:lnTo>
                    <a:lnTo>
                      <a:pt x="208" y="304"/>
                    </a:lnTo>
                    <a:lnTo>
                      <a:pt x="243" y="312"/>
                    </a:lnTo>
                    <a:lnTo>
                      <a:pt x="295" y="320"/>
                    </a:lnTo>
                    <a:lnTo>
                      <a:pt x="364" y="232"/>
                    </a:lnTo>
                    <a:lnTo>
                      <a:pt x="433" y="240"/>
                    </a:lnTo>
                    <a:lnTo>
                      <a:pt x="520" y="240"/>
                    </a:lnTo>
                    <a:lnTo>
                      <a:pt x="581" y="240"/>
                    </a:lnTo>
                    <a:lnTo>
                      <a:pt x="598" y="232"/>
                    </a:lnTo>
                    <a:lnTo>
                      <a:pt x="598" y="224"/>
                    </a:lnTo>
                    <a:lnTo>
                      <a:pt x="563" y="224"/>
                    </a:lnTo>
                    <a:lnTo>
                      <a:pt x="537" y="208"/>
                    </a:lnTo>
                    <a:lnTo>
                      <a:pt x="563" y="192"/>
                    </a:lnTo>
                    <a:lnTo>
                      <a:pt x="537" y="192"/>
                    </a:lnTo>
                    <a:lnTo>
                      <a:pt x="511" y="152"/>
                    </a:lnTo>
                    <a:lnTo>
                      <a:pt x="485" y="160"/>
                    </a:lnTo>
                    <a:lnTo>
                      <a:pt x="477" y="128"/>
                    </a:lnTo>
                    <a:lnTo>
                      <a:pt x="451" y="104"/>
                    </a:lnTo>
                    <a:lnTo>
                      <a:pt x="399" y="104"/>
                    </a:lnTo>
                  </a:path>
                </a:pathLst>
              </a:custGeom>
              <a:solidFill>
                <a:srgbClr val="CBCBCB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72" name="Freeform 103"/>
              <p:cNvSpPr>
                <a:spLocks/>
              </p:cNvSpPr>
              <p:nvPr/>
            </p:nvSpPr>
            <p:spPr bwMode="auto">
              <a:xfrm>
                <a:off x="3332" y="2188"/>
                <a:ext cx="2088" cy="1391"/>
              </a:xfrm>
              <a:custGeom>
                <a:avLst/>
                <a:gdLst>
                  <a:gd name="T0" fmla="*/ 2147483647 w 1596"/>
                  <a:gd name="T1" fmla="*/ 2147483647 h 1057"/>
                  <a:gd name="T2" fmla="*/ 2147483647 w 1596"/>
                  <a:gd name="T3" fmla="*/ 2147483647 h 1057"/>
                  <a:gd name="T4" fmla="*/ 2147483647 w 1596"/>
                  <a:gd name="T5" fmla="*/ 2147483647 h 1057"/>
                  <a:gd name="T6" fmla="*/ 2147483647 w 1596"/>
                  <a:gd name="T7" fmla="*/ 2147483647 h 1057"/>
                  <a:gd name="T8" fmla="*/ 2147483647 w 1596"/>
                  <a:gd name="T9" fmla="*/ 2147483647 h 1057"/>
                  <a:gd name="T10" fmla="*/ 2147483647 w 1596"/>
                  <a:gd name="T11" fmla="*/ 2147483647 h 1057"/>
                  <a:gd name="T12" fmla="*/ 2147483647 w 1596"/>
                  <a:gd name="T13" fmla="*/ 2147483647 h 1057"/>
                  <a:gd name="T14" fmla="*/ 2147483647 w 1596"/>
                  <a:gd name="T15" fmla="*/ 2147483647 h 1057"/>
                  <a:gd name="T16" fmla="*/ 2147483647 w 1596"/>
                  <a:gd name="T17" fmla="*/ 2147483647 h 1057"/>
                  <a:gd name="T18" fmla="*/ 2147483647 w 1596"/>
                  <a:gd name="T19" fmla="*/ 2147483647 h 1057"/>
                  <a:gd name="T20" fmla="*/ 2147483647 w 1596"/>
                  <a:gd name="T21" fmla="*/ 2147483647 h 1057"/>
                  <a:gd name="T22" fmla="*/ 2147483647 w 1596"/>
                  <a:gd name="T23" fmla="*/ 2147483647 h 1057"/>
                  <a:gd name="T24" fmla="*/ 2147483647 w 1596"/>
                  <a:gd name="T25" fmla="*/ 2147483647 h 1057"/>
                  <a:gd name="T26" fmla="*/ 2147483647 w 1596"/>
                  <a:gd name="T27" fmla="*/ 2147483647 h 1057"/>
                  <a:gd name="T28" fmla="*/ 2147483647 w 1596"/>
                  <a:gd name="T29" fmla="*/ 2147483647 h 1057"/>
                  <a:gd name="T30" fmla="*/ 2147483647 w 1596"/>
                  <a:gd name="T31" fmla="*/ 2147483647 h 1057"/>
                  <a:gd name="T32" fmla="*/ 2147483647 w 1596"/>
                  <a:gd name="T33" fmla="*/ 2147483647 h 1057"/>
                  <a:gd name="T34" fmla="*/ 2147483647 w 1596"/>
                  <a:gd name="T35" fmla="*/ 2147483647 h 1057"/>
                  <a:gd name="T36" fmla="*/ 2147483647 w 1596"/>
                  <a:gd name="T37" fmla="*/ 2147483647 h 1057"/>
                  <a:gd name="T38" fmla="*/ 2147483647 w 1596"/>
                  <a:gd name="T39" fmla="*/ 2147483647 h 1057"/>
                  <a:gd name="T40" fmla="*/ 2147483647 w 1596"/>
                  <a:gd name="T41" fmla="*/ 2147483647 h 1057"/>
                  <a:gd name="T42" fmla="*/ 2147483647 w 1596"/>
                  <a:gd name="T43" fmla="*/ 2147483647 h 1057"/>
                  <a:gd name="T44" fmla="*/ 2147483647 w 1596"/>
                  <a:gd name="T45" fmla="*/ 2147483647 h 1057"/>
                  <a:gd name="T46" fmla="*/ 2147483647 w 1596"/>
                  <a:gd name="T47" fmla="*/ 2147483647 h 1057"/>
                  <a:gd name="T48" fmla="*/ 2147483647 w 1596"/>
                  <a:gd name="T49" fmla="*/ 2147483647 h 1057"/>
                  <a:gd name="T50" fmla="*/ 2147483647 w 1596"/>
                  <a:gd name="T51" fmla="*/ 0 h 1057"/>
                  <a:gd name="T52" fmla="*/ 2147483647 w 1596"/>
                  <a:gd name="T53" fmla="*/ 2147483647 h 1057"/>
                  <a:gd name="T54" fmla="*/ 2147483647 w 1596"/>
                  <a:gd name="T55" fmla="*/ 2147483647 h 1057"/>
                  <a:gd name="T56" fmla="*/ 2147483647 w 1596"/>
                  <a:gd name="T57" fmla="*/ 2147483647 h 1057"/>
                  <a:gd name="T58" fmla="*/ 2147483647 w 1596"/>
                  <a:gd name="T59" fmla="*/ 2147483647 h 1057"/>
                  <a:gd name="T60" fmla="*/ 2147483647 w 1596"/>
                  <a:gd name="T61" fmla="*/ 2147483647 h 1057"/>
                  <a:gd name="T62" fmla="*/ 2147483647 w 1596"/>
                  <a:gd name="T63" fmla="*/ 2147483647 h 1057"/>
                  <a:gd name="T64" fmla="*/ 2147483647 w 1596"/>
                  <a:gd name="T65" fmla="*/ 2147483647 h 1057"/>
                  <a:gd name="T66" fmla="*/ 2147483647 w 1596"/>
                  <a:gd name="T67" fmla="*/ 2147483647 h 1057"/>
                  <a:gd name="T68" fmla="*/ 2147483647 w 1596"/>
                  <a:gd name="T69" fmla="*/ 2147483647 h 1057"/>
                  <a:gd name="T70" fmla="*/ 2147483647 w 1596"/>
                  <a:gd name="T71" fmla="*/ 2147483647 h 1057"/>
                  <a:gd name="T72" fmla="*/ 2147483647 w 1596"/>
                  <a:gd name="T73" fmla="*/ 2147483647 h 1057"/>
                  <a:gd name="T74" fmla="*/ 2147483647 w 1596"/>
                  <a:gd name="T75" fmla="*/ 2147483647 h 1057"/>
                  <a:gd name="T76" fmla="*/ 2147483647 w 1596"/>
                  <a:gd name="T77" fmla="*/ 2147483647 h 1057"/>
                  <a:gd name="T78" fmla="*/ 2147483647 w 1596"/>
                  <a:gd name="T79" fmla="*/ 2147483647 h 1057"/>
                  <a:gd name="T80" fmla="*/ 2147483647 w 1596"/>
                  <a:gd name="T81" fmla="*/ 2147483647 h 1057"/>
                  <a:gd name="T82" fmla="*/ 2147483647 w 1596"/>
                  <a:gd name="T83" fmla="*/ 2147483647 h 1057"/>
                  <a:gd name="T84" fmla="*/ 2147483647 w 1596"/>
                  <a:gd name="T85" fmla="*/ 2147483647 h 1057"/>
                  <a:gd name="T86" fmla="*/ 2147483647 w 1596"/>
                  <a:gd name="T87" fmla="*/ 2147483647 h 1057"/>
                  <a:gd name="T88" fmla="*/ 2147483647 w 1596"/>
                  <a:gd name="T89" fmla="*/ 2147483647 h 10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96"/>
                  <a:gd name="T136" fmla="*/ 0 h 1057"/>
                  <a:gd name="T137" fmla="*/ 1596 w 1596"/>
                  <a:gd name="T138" fmla="*/ 1057 h 10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96" h="1057">
                    <a:moveTo>
                      <a:pt x="520" y="984"/>
                    </a:moveTo>
                    <a:lnTo>
                      <a:pt x="572" y="840"/>
                    </a:lnTo>
                    <a:lnTo>
                      <a:pt x="546" y="736"/>
                    </a:lnTo>
                    <a:lnTo>
                      <a:pt x="537" y="680"/>
                    </a:lnTo>
                    <a:lnTo>
                      <a:pt x="555" y="656"/>
                    </a:lnTo>
                    <a:lnTo>
                      <a:pt x="641" y="696"/>
                    </a:lnTo>
                    <a:lnTo>
                      <a:pt x="667" y="640"/>
                    </a:lnTo>
                    <a:lnTo>
                      <a:pt x="719" y="648"/>
                    </a:lnTo>
                    <a:lnTo>
                      <a:pt x="711" y="808"/>
                    </a:lnTo>
                    <a:lnTo>
                      <a:pt x="806" y="888"/>
                    </a:lnTo>
                    <a:lnTo>
                      <a:pt x="867" y="896"/>
                    </a:lnTo>
                    <a:lnTo>
                      <a:pt x="936" y="888"/>
                    </a:lnTo>
                    <a:lnTo>
                      <a:pt x="945" y="840"/>
                    </a:lnTo>
                    <a:lnTo>
                      <a:pt x="962" y="824"/>
                    </a:lnTo>
                    <a:lnTo>
                      <a:pt x="997" y="848"/>
                    </a:lnTo>
                    <a:lnTo>
                      <a:pt x="1092" y="808"/>
                    </a:lnTo>
                    <a:lnTo>
                      <a:pt x="1136" y="800"/>
                    </a:lnTo>
                    <a:lnTo>
                      <a:pt x="1266" y="968"/>
                    </a:lnTo>
                    <a:lnTo>
                      <a:pt x="1361" y="920"/>
                    </a:lnTo>
                    <a:lnTo>
                      <a:pt x="1274" y="824"/>
                    </a:lnTo>
                    <a:lnTo>
                      <a:pt x="1300" y="784"/>
                    </a:lnTo>
                    <a:lnTo>
                      <a:pt x="1318" y="776"/>
                    </a:lnTo>
                    <a:lnTo>
                      <a:pt x="1361" y="728"/>
                    </a:lnTo>
                    <a:lnTo>
                      <a:pt x="1214" y="704"/>
                    </a:lnTo>
                    <a:lnTo>
                      <a:pt x="1214" y="584"/>
                    </a:lnTo>
                    <a:lnTo>
                      <a:pt x="1266" y="512"/>
                    </a:lnTo>
                    <a:lnTo>
                      <a:pt x="1361" y="480"/>
                    </a:lnTo>
                    <a:lnTo>
                      <a:pt x="1396" y="488"/>
                    </a:lnTo>
                    <a:lnTo>
                      <a:pt x="1387" y="512"/>
                    </a:lnTo>
                    <a:lnTo>
                      <a:pt x="1396" y="552"/>
                    </a:lnTo>
                    <a:lnTo>
                      <a:pt x="1586" y="592"/>
                    </a:lnTo>
                    <a:lnTo>
                      <a:pt x="1595" y="528"/>
                    </a:lnTo>
                    <a:lnTo>
                      <a:pt x="1595" y="496"/>
                    </a:lnTo>
                    <a:lnTo>
                      <a:pt x="1543" y="464"/>
                    </a:lnTo>
                    <a:lnTo>
                      <a:pt x="1500" y="432"/>
                    </a:lnTo>
                    <a:lnTo>
                      <a:pt x="1534" y="312"/>
                    </a:lnTo>
                    <a:lnTo>
                      <a:pt x="1578" y="184"/>
                    </a:lnTo>
                    <a:lnTo>
                      <a:pt x="1595" y="120"/>
                    </a:lnTo>
                    <a:lnTo>
                      <a:pt x="1552" y="80"/>
                    </a:lnTo>
                    <a:lnTo>
                      <a:pt x="1482" y="56"/>
                    </a:lnTo>
                    <a:lnTo>
                      <a:pt x="1439" y="112"/>
                    </a:lnTo>
                    <a:lnTo>
                      <a:pt x="1413" y="144"/>
                    </a:lnTo>
                    <a:lnTo>
                      <a:pt x="1378" y="136"/>
                    </a:lnTo>
                    <a:lnTo>
                      <a:pt x="1370" y="144"/>
                    </a:lnTo>
                    <a:lnTo>
                      <a:pt x="1370" y="192"/>
                    </a:lnTo>
                    <a:lnTo>
                      <a:pt x="1266" y="240"/>
                    </a:lnTo>
                    <a:lnTo>
                      <a:pt x="1170" y="184"/>
                    </a:lnTo>
                    <a:lnTo>
                      <a:pt x="1049" y="144"/>
                    </a:lnTo>
                    <a:lnTo>
                      <a:pt x="1049" y="96"/>
                    </a:lnTo>
                    <a:lnTo>
                      <a:pt x="1075" y="64"/>
                    </a:lnTo>
                    <a:lnTo>
                      <a:pt x="971" y="24"/>
                    </a:lnTo>
                    <a:lnTo>
                      <a:pt x="884" y="0"/>
                    </a:lnTo>
                    <a:lnTo>
                      <a:pt x="806" y="8"/>
                    </a:lnTo>
                    <a:lnTo>
                      <a:pt x="719" y="16"/>
                    </a:lnTo>
                    <a:lnTo>
                      <a:pt x="754" y="88"/>
                    </a:lnTo>
                    <a:lnTo>
                      <a:pt x="719" y="152"/>
                    </a:lnTo>
                    <a:lnTo>
                      <a:pt x="693" y="224"/>
                    </a:lnTo>
                    <a:lnTo>
                      <a:pt x="511" y="176"/>
                    </a:lnTo>
                    <a:lnTo>
                      <a:pt x="416" y="248"/>
                    </a:lnTo>
                    <a:lnTo>
                      <a:pt x="381" y="224"/>
                    </a:lnTo>
                    <a:lnTo>
                      <a:pt x="347" y="232"/>
                    </a:lnTo>
                    <a:lnTo>
                      <a:pt x="312" y="304"/>
                    </a:lnTo>
                    <a:lnTo>
                      <a:pt x="243" y="320"/>
                    </a:lnTo>
                    <a:lnTo>
                      <a:pt x="208" y="320"/>
                    </a:lnTo>
                    <a:lnTo>
                      <a:pt x="199" y="288"/>
                    </a:lnTo>
                    <a:lnTo>
                      <a:pt x="147" y="328"/>
                    </a:lnTo>
                    <a:lnTo>
                      <a:pt x="147" y="368"/>
                    </a:lnTo>
                    <a:lnTo>
                      <a:pt x="113" y="400"/>
                    </a:lnTo>
                    <a:lnTo>
                      <a:pt x="78" y="392"/>
                    </a:lnTo>
                    <a:lnTo>
                      <a:pt x="17" y="448"/>
                    </a:lnTo>
                    <a:lnTo>
                      <a:pt x="0" y="512"/>
                    </a:lnTo>
                    <a:lnTo>
                      <a:pt x="35" y="576"/>
                    </a:lnTo>
                    <a:lnTo>
                      <a:pt x="173" y="600"/>
                    </a:lnTo>
                    <a:lnTo>
                      <a:pt x="217" y="568"/>
                    </a:lnTo>
                    <a:lnTo>
                      <a:pt x="217" y="528"/>
                    </a:lnTo>
                    <a:lnTo>
                      <a:pt x="260" y="512"/>
                    </a:lnTo>
                    <a:lnTo>
                      <a:pt x="286" y="528"/>
                    </a:lnTo>
                    <a:lnTo>
                      <a:pt x="260" y="552"/>
                    </a:lnTo>
                    <a:lnTo>
                      <a:pt x="295" y="544"/>
                    </a:lnTo>
                    <a:lnTo>
                      <a:pt x="338" y="544"/>
                    </a:lnTo>
                    <a:lnTo>
                      <a:pt x="347" y="568"/>
                    </a:lnTo>
                    <a:lnTo>
                      <a:pt x="321" y="640"/>
                    </a:lnTo>
                    <a:lnTo>
                      <a:pt x="355" y="696"/>
                    </a:lnTo>
                    <a:lnTo>
                      <a:pt x="390" y="696"/>
                    </a:lnTo>
                    <a:lnTo>
                      <a:pt x="399" y="776"/>
                    </a:lnTo>
                    <a:lnTo>
                      <a:pt x="390" y="848"/>
                    </a:lnTo>
                    <a:lnTo>
                      <a:pt x="355" y="880"/>
                    </a:lnTo>
                    <a:lnTo>
                      <a:pt x="381" y="1000"/>
                    </a:lnTo>
                    <a:lnTo>
                      <a:pt x="451" y="1056"/>
                    </a:lnTo>
                    <a:lnTo>
                      <a:pt x="520" y="984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73" name="Freeform 104"/>
              <p:cNvSpPr>
                <a:spLocks/>
              </p:cNvSpPr>
              <p:nvPr/>
            </p:nvSpPr>
            <p:spPr bwMode="auto">
              <a:xfrm>
                <a:off x="3570" y="2030"/>
                <a:ext cx="433" cy="581"/>
              </a:xfrm>
              <a:custGeom>
                <a:avLst/>
                <a:gdLst>
                  <a:gd name="T0" fmla="*/ 2147483647 w 331"/>
                  <a:gd name="T1" fmla="*/ 2147483647 h 441"/>
                  <a:gd name="T2" fmla="*/ 2147483647 w 331"/>
                  <a:gd name="T3" fmla="*/ 2147483647 h 441"/>
                  <a:gd name="T4" fmla="*/ 2147483647 w 331"/>
                  <a:gd name="T5" fmla="*/ 2147483647 h 441"/>
                  <a:gd name="T6" fmla="*/ 2147483647 w 331"/>
                  <a:gd name="T7" fmla="*/ 2147483647 h 441"/>
                  <a:gd name="T8" fmla="*/ 2147483647 w 331"/>
                  <a:gd name="T9" fmla="*/ 2147483647 h 441"/>
                  <a:gd name="T10" fmla="*/ 2147483647 w 331"/>
                  <a:gd name="T11" fmla="*/ 2147483647 h 441"/>
                  <a:gd name="T12" fmla="*/ 2147483647 w 331"/>
                  <a:gd name="T13" fmla="*/ 2147483647 h 441"/>
                  <a:gd name="T14" fmla="*/ 0 w 331"/>
                  <a:gd name="T15" fmla="*/ 2147483647 h 441"/>
                  <a:gd name="T16" fmla="*/ 2147483647 w 331"/>
                  <a:gd name="T17" fmla="*/ 2147483647 h 441"/>
                  <a:gd name="T18" fmla="*/ 2147483647 w 331"/>
                  <a:gd name="T19" fmla="*/ 2147483647 h 441"/>
                  <a:gd name="T20" fmla="*/ 2147483647 w 331"/>
                  <a:gd name="T21" fmla="*/ 2147483647 h 441"/>
                  <a:gd name="T22" fmla="*/ 2147483647 w 331"/>
                  <a:gd name="T23" fmla="*/ 2147483647 h 441"/>
                  <a:gd name="T24" fmla="*/ 2147483647 w 331"/>
                  <a:gd name="T25" fmla="*/ 2147483647 h 441"/>
                  <a:gd name="T26" fmla="*/ 2147483647 w 331"/>
                  <a:gd name="T27" fmla="*/ 2147483647 h 441"/>
                  <a:gd name="T28" fmla="*/ 2147483647 w 331"/>
                  <a:gd name="T29" fmla="*/ 2147483647 h 441"/>
                  <a:gd name="T30" fmla="*/ 2147483647 w 331"/>
                  <a:gd name="T31" fmla="*/ 0 h 441"/>
                  <a:gd name="T32" fmla="*/ 2147483647 w 331"/>
                  <a:gd name="T33" fmla="*/ 2147483647 h 441"/>
                  <a:gd name="T34" fmla="*/ 2147483647 w 331"/>
                  <a:gd name="T35" fmla="*/ 2147483647 h 441"/>
                  <a:gd name="T36" fmla="*/ 2147483647 w 331"/>
                  <a:gd name="T37" fmla="*/ 2147483647 h 441"/>
                  <a:gd name="T38" fmla="*/ 2147483647 w 331"/>
                  <a:gd name="T39" fmla="*/ 2147483647 h 441"/>
                  <a:gd name="T40" fmla="*/ 2147483647 w 331"/>
                  <a:gd name="T41" fmla="*/ 2147483647 h 441"/>
                  <a:gd name="T42" fmla="*/ 2147483647 w 331"/>
                  <a:gd name="T43" fmla="*/ 2147483647 h 441"/>
                  <a:gd name="T44" fmla="*/ 2147483647 w 331"/>
                  <a:gd name="T45" fmla="*/ 2147483647 h 441"/>
                  <a:gd name="T46" fmla="*/ 2147483647 w 331"/>
                  <a:gd name="T47" fmla="*/ 2147483647 h 441"/>
                  <a:gd name="T48" fmla="*/ 2147483647 w 331"/>
                  <a:gd name="T49" fmla="*/ 2147483647 h 441"/>
                  <a:gd name="T50" fmla="*/ 2147483647 w 331"/>
                  <a:gd name="T51" fmla="*/ 2147483647 h 4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31"/>
                  <a:gd name="T79" fmla="*/ 0 h 441"/>
                  <a:gd name="T80" fmla="*/ 331 w 331"/>
                  <a:gd name="T81" fmla="*/ 441 h 4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31" h="441">
                    <a:moveTo>
                      <a:pt x="234" y="368"/>
                    </a:moveTo>
                    <a:lnTo>
                      <a:pt x="200" y="344"/>
                    </a:lnTo>
                    <a:lnTo>
                      <a:pt x="165" y="352"/>
                    </a:lnTo>
                    <a:lnTo>
                      <a:pt x="130" y="424"/>
                    </a:lnTo>
                    <a:lnTo>
                      <a:pt x="61" y="440"/>
                    </a:lnTo>
                    <a:lnTo>
                      <a:pt x="26" y="440"/>
                    </a:lnTo>
                    <a:lnTo>
                      <a:pt x="17" y="408"/>
                    </a:lnTo>
                    <a:lnTo>
                      <a:pt x="0" y="384"/>
                    </a:lnTo>
                    <a:lnTo>
                      <a:pt x="78" y="336"/>
                    </a:lnTo>
                    <a:lnTo>
                      <a:pt x="61" y="288"/>
                    </a:lnTo>
                    <a:lnTo>
                      <a:pt x="78" y="224"/>
                    </a:lnTo>
                    <a:lnTo>
                      <a:pt x="17" y="160"/>
                    </a:lnTo>
                    <a:lnTo>
                      <a:pt x="52" y="144"/>
                    </a:lnTo>
                    <a:lnTo>
                      <a:pt x="96" y="80"/>
                    </a:lnTo>
                    <a:lnTo>
                      <a:pt x="69" y="40"/>
                    </a:lnTo>
                    <a:lnTo>
                      <a:pt x="78" y="0"/>
                    </a:lnTo>
                    <a:lnTo>
                      <a:pt x="156" y="32"/>
                    </a:lnTo>
                    <a:lnTo>
                      <a:pt x="252" y="56"/>
                    </a:lnTo>
                    <a:lnTo>
                      <a:pt x="269" y="64"/>
                    </a:lnTo>
                    <a:lnTo>
                      <a:pt x="295" y="104"/>
                    </a:lnTo>
                    <a:lnTo>
                      <a:pt x="243" y="152"/>
                    </a:lnTo>
                    <a:lnTo>
                      <a:pt x="269" y="184"/>
                    </a:lnTo>
                    <a:lnTo>
                      <a:pt x="304" y="168"/>
                    </a:lnTo>
                    <a:lnTo>
                      <a:pt x="330" y="192"/>
                    </a:lnTo>
                    <a:lnTo>
                      <a:pt x="330" y="296"/>
                    </a:lnTo>
                    <a:lnTo>
                      <a:pt x="234" y="368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74" name="Freeform 105"/>
              <p:cNvSpPr>
                <a:spLocks/>
              </p:cNvSpPr>
              <p:nvPr/>
            </p:nvSpPr>
            <p:spPr bwMode="auto">
              <a:xfrm>
                <a:off x="499" y="3283"/>
                <a:ext cx="69" cy="54"/>
              </a:xfrm>
              <a:custGeom>
                <a:avLst/>
                <a:gdLst>
                  <a:gd name="T0" fmla="*/ 0 w 53"/>
                  <a:gd name="T1" fmla="*/ 2147483647 h 41"/>
                  <a:gd name="T2" fmla="*/ 2147483647 w 53"/>
                  <a:gd name="T3" fmla="*/ 0 h 41"/>
                  <a:gd name="T4" fmla="*/ 2147483647 w 53"/>
                  <a:gd name="T5" fmla="*/ 2147483647 h 41"/>
                  <a:gd name="T6" fmla="*/ 2147483647 w 53"/>
                  <a:gd name="T7" fmla="*/ 2147483647 h 41"/>
                  <a:gd name="T8" fmla="*/ 0 w 53"/>
                  <a:gd name="T9" fmla="*/ 2147483647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"/>
                  <a:gd name="T16" fmla="*/ 0 h 41"/>
                  <a:gd name="T17" fmla="*/ 53 w 5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" h="41">
                    <a:moveTo>
                      <a:pt x="0" y="24"/>
                    </a:moveTo>
                    <a:lnTo>
                      <a:pt x="17" y="0"/>
                    </a:lnTo>
                    <a:lnTo>
                      <a:pt x="52" y="24"/>
                    </a:lnTo>
                    <a:lnTo>
                      <a:pt x="35" y="4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75" name="Freeform 106"/>
              <p:cNvSpPr>
                <a:spLocks/>
              </p:cNvSpPr>
              <p:nvPr/>
            </p:nvSpPr>
            <p:spPr bwMode="auto">
              <a:xfrm>
                <a:off x="249" y="3336"/>
                <a:ext cx="421" cy="286"/>
              </a:xfrm>
              <a:custGeom>
                <a:avLst/>
                <a:gdLst>
                  <a:gd name="T0" fmla="*/ 2147483647 w 322"/>
                  <a:gd name="T1" fmla="*/ 2147483647 h 217"/>
                  <a:gd name="T2" fmla="*/ 2147483647 w 322"/>
                  <a:gd name="T3" fmla="*/ 2147483647 h 217"/>
                  <a:gd name="T4" fmla="*/ 2147483647 w 322"/>
                  <a:gd name="T5" fmla="*/ 2147483647 h 217"/>
                  <a:gd name="T6" fmla="*/ 2147483647 w 322"/>
                  <a:gd name="T7" fmla="*/ 2147483647 h 217"/>
                  <a:gd name="T8" fmla="*/ 2147483647 w 322"/>
                  <a:gd name="T9" fmla="*/ 2147483647 h 217"/>
                  <a:gd name="T10" fmla="*/ 2147483647 w 322"/>
                  <a:gd name="T11" fmla="*/ 2147483647 h 217"/>
                  <a:gd name="T12" fmla="*/ 2147483647 w 322"/>
                  <a:gd name="T13" fmla="*/ 2147483647 h 217"/>
                  <a:gd name="T14" fmla="*/ 2147483647 w 322"/>
                  <a:gd name="T15" fmla="*/ 2147483647 h 217"/>
                  <a:gd name="T16" fmla="*/ 2147483647 w 322"/>
                  <a:gd name="T17" fmla="*/ 2147483647 h 217"/>
                  <a:gd name="T18" fmla="*/ 2147483647 w 322"/>
                  <a:gd name="T19" fmla="*/ 2147483647 h 217"/>
                  <a:gd name="T20" fmla="*/ 0 w 322"/>
                  <a:gd name="T21" fmla="*/ 2147483647 h 217"/>
                  <a:gd name="T22" fmla="*/ 0 w 322"/>
                  <a:gd name="T23" fmla="*/ 2147483647 h 217"/>
                  <a:gd name="T24" fmla="*/ 2147483647 w 322"/>
                  <a:gd name="T25" fmla="*/ 2147483647 h 217"/>
                  <a:gd name="T26" fmla="*/ 2147483647 w 322"/>
                  <a:gd name="T27" fmla="*/ 2147483647 h 217"/>
                  <a:gd name="T28" fmla="*/ 2147483647 w 322"/>
                  <a:gd name="T29" fmla="*/ 2147483647 h 217"/>
                  <a:gd name="T30" fmla="*/ 2147483647 w 322"/>
                  <a:gd name="T31" fmla="*/ 2147483647 h 217"/>
                  <a:gd name="T32" fmla="*/ 2147483647 w 322"/>
                  <a:gd name="T33" fmla="*/ 2147483647 h 217"/>
                  <a:gd name="T34" fmla="*/ 2147483647 w 322"/>
                  <a:gd name="T35" fmla="*/ 0 h 217"/>
                  <a:gd name="T36" fmla="*/ 2147483647 w 322"/>
                  <a:gd name="T37" fmla="*/ 2147483647 h 217"/>
                  <a:gd name="T38" fmla="*/ 2147483647 w 322"/>
                  <a:gd name="T39" fmla="*/ 2147483647 h 217"/>
                  <a:gd name="T40" fmla="*/ 2147483647 w 322"/>
                  <a:gd name="T41" fmla="*/ 2147483647 h 2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2"/>
                  <a:gd name="T64" fmla="*/ 0 h 217"/>
                  <a:gd name="T65" fmla="*/ 322 w 322"/>
                  <a:gd name="T66" fmla="*/ 217 h 2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2" h="217">
                    <a:moveTo>
                      <a:pt x="260" y="72"/>
                    </a:moveTo>
                    <a:lnTo>
                      <a:pt x="321" y="96"/>
                    </a:lnTo>
                    <a:lnTo>
                      <a:pt x="278" y="128"/>
                    </a:lnTo>
                    <a:lnTo>
                      <a:pt x="182" y="208"/>
                    </a:lnTo>
                    <a:lnTo>
                      <a:pt x="139" y="208"/>
                    </a:lnTo>
                    <a:lnTo>
                      <a:pt x="61" y="208"/>
                    </a:lnTo>
                    <a:lnTo>
                      <a:pt x="9" y="208"/>
                    </a:lnTo>
                    <a:lnTo>
                      <a:pt x="9" y="216"/>
                    </a:lnTo>
                    <a:lnTo>
                      <a:pt x="9" y="208"/>
                    </a:lnTo>
                    <a:lnTo>
                      <a:pt x="9" y="184"/>
                    </a:lnTo>
                    <a:lnTo>
                      <a:pt x="0" y="160"/>
                    </a:lnTo>
                    <a:lnTo>
                      <a:pt x="0" y="144"/>
                    </a:lnTo>
                    <a:lnTo>
                      <a:pt x="9" y="136"/>
                    </a:lnTo>
                    <a:lnTo>
                      <a:pt x="9" y="128"/>
                    </a:lnTo>
                    <a:lnTo>
                      <a:pt x="35" y="120"/>
                    </a:lnTo>
                    <a:lnTo>
                      <a:pt x="139" y="80"/>
                    </a:lnTo>
                    <a:lnTo>
                      <a:pt x="113" y="32"/>
                    </a:lnTo>
                    <a:lnTo>
                      <a:pt x="139" y="0"/>
                    </a:lnTo>
                    <a:lnTo>
                      <a:pt x="191" y="40"/>
                    </a:lnTo>
                    <a:lnTo>
                      <a:pt x="252" y="40"/>
                    </a:lnTo>
                    <a:lnTo>
                      <a:pt x="260" y="72"/>
                    </a:lnTo>
                  </a:path>
                </a:pathLst>
              </a:custGeom>
              <a:solidFill>
                <a:srgbClr val="CBCBCB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76" name="Freeform 107"/>
              <p:cNvSpPr>
                <a:spLocks/>
              </p:cNvSpPr>
              <p:nvPr/>
            </p:nvSpPr>
            <p:spPr bwMode="auto">
              <a:xfrm>
                <a:off x="1213" y="2652"/>
                <a:ext cx="80" cy="64"/>
              </a:xfrm>
              <a:custGeom>
                <a:avLst/>
                <a:gdLst>
                  <a:gd name="T0" fmla="*/ 2147483647 w 61"/>
                  <a:gd name="T1" fmla="*/ 2147483647 h 49"/>
                  <a:gd name="T2" fmla="*/ 2147483647 w 61"/>
                  <a:gd name="T3" fmla="*/ 2147483647 h 49"/>
                  <a:gd name="T4" fmla="*/ 0 w 61"/>
                  <a:gd name="T5" fmla="*/ 2147483647 h 49"/>
                  <a:gd name="T6" fmla="*/ 2147483647 w 61"/>
                  <a:gd name="T7" fmla="*/ 0 h 49"/>
                  <a:gd name="T8" fmla="*/ 2147483647 w 61"/>
                  <a:gd name="T9" fmla="*/ 214748364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49"/>
                  <a:gd name="T17" fmla="*/ 61 w 61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49">
                    <a:moveTo>
                      <a:pt x="60" y="16"/>
                    </a:moveTo>
                    <a:lnTo>
                      <a:pt x="43" y="48"/>
                    </a:lnTo>
                    <a:lnTo>
                      <a:pt x="0" y="24"/>
                    </a:lnTo>
                    <a:lnTo>
                      <a:pt x="34" y="0"/>
                    </a:lnTo>
                    <a:lnTo>
                      <a:pt x="60" y="16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77" name="Freeform 108"/>
              <p:cNvSpPr>
                <a:spLocks/>
              </p:cNvSpPr>
              <p:nvPr/>
            </p:nvSpPr>
            <p:spPr bwMode="auto">
              <a:xfrm>
                <a:off x="1145" y="2652"/>
                <a:ext cx="58" cy="53"/>
              </a:xfrm>
              <a:custGeom>
                <a:avLst/>
                <a:gdLst>
                  <a:gd name="T0" fmla="*/ 2147483647 w 44"/>
                  <a:gd name="T1" fmla="*/ 0 h 41"/>
                  <a:gd name="T2" fmla="*/ 0 w 44"/>
                  <a:gd name="T3" fmla="*/ 2147483647 h 41"/>
                  <a:gd name="T4" fmla="*/ 2147483647 w 44"/>
                  <a:gd name="T5" fmla="*/ 2147483647 h 41"/>
                  <a:gd name="T6" fmla="*/ 2147483647 w 44"/>
                  <a:gd name="T7" fmla="*/ 2147483647 h 41"/>
                  <a:gd name="T8" fmla="*/ 2147483647 w 4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1"/>
                  <a:gd name="T17" fmla="*/ 44 w 4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1">
                    <a:moveTo>
                      <a:pt x="26" y="0"/>
                    </a:moveTo>
                    <a:lnTo>
                      <a:pt x="0" y="8"/>
                    </a:lnTo>
                    <a:lnTo>
                      <a:pt x="17" y="40"/>
                    </a:lnTo>
                    <a:lnTo>
                      <a:pt x="43" y="8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78" name="Freeform 109"/>
              <p:cNvSpPr>
                <a:spLocks/>
              </p:cNvSpPr>
              <p:nvPr/>
            </p:nvSpPr>
            <p:spPr bwMode="auto">
              <a:xfrm>
                <a:off x="1156" y="2462"/>
                <a:ext cx="205" cy="159"/>
              </a:xfrm>
              <a:custGeom>
                <a:avLst/>
                <a:gdLst>
                  <a:gd name="T0" fmla="*/ 2147483647 w 157"/>
                  <a:gd name="T1" fmla="*/ 2147483647 h 121"/>
                  <a:gd name="T2" fmla="*/ 2147483647 w 157"/>
                  <a:gd name="T3" fmla="*/ 2147483647 h 121"/>
                  <a:gd name="T4" fmla="*/ 2147483647 w 157"/>
                  <a:gd name="T5" fmla="*/ 2147483647 h 121"/>
                  <a:gd name="T6" fmla="*/ 2147483647 w 157"/>
                  <a:gd name="T7" fmla="*/ 2147483647 h 121"/>
                  <a:gd name="T8" fmla="*/ 2147483647 w 157"/>
                  <a:gd name="T9" fmla="*/ 2147483647 h 121"/>
                  <a:gd name="T10" fmla="*/ 2147483647 w 157"/>
                  <a:gd name="T11" fmla="*/ 2147483647 h 121"/>
                  <a:gd name="T12" fmla="*/ 2147483647 w 157"/>
                  <a:gd name="T13" fmla="*/ 2147483647 h 121"/>
                  <a:gd name="T14" fmla="*/ 2147483647 w 157"/>
                  <a:gd name="T15" fmla="*/ 2147483647 h 121"/>
                  <a:gd name="T16" fmla="*/ 2147483647 w 157"/>
                  <a:gd name="T17" fmla="*/ 0 h 121"/>
                  <a:gd name="T18" fmla="*/ 0 w 157"/>
                  <a:gd name="T19" fmla="*/ 2147483647 h 121"/>
                  <a:gd name="T20" fmla="*/ 2147483647 w 157"/>
                  <a:gd name="T21" fmla="*/ 2147483647 h 1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7"/>
                  <a:gd name="T34" fmla="*/ 0 h 121"/>
                  <a:gd name="T35" fmla="*/ 157 w 157"/>
                  <a:gd name="T36" fmla="*/ 121 h 1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7" h="121">
                    <a:moveTo>
                      <a:pt x="26" y="112"/>
                    </a:moveTo>
                    <a:lnTo>
                      <a:pt x="69" y="120"/>
                    </a:lnTo>
                    <a:lnTo>
                      <a:pt x="139" y="120"/>
                    </a:lnTo>
                    <a:lnTo>
                      <a:pt x="156" y="104"/>
                    </a:lnTo>
                    <a:lnTo>
                      <a:pt x="156" y="64"/>
                    </a:lnTo>
                    <a:lnTo>
                      <a:pt x="139" y="56"/>
                    </a:lnTo>
                    <a:lnTo>
                      <a:pt x="139" y="32"/>
                    </a:lnTo>
                    <a:lnTo>
                      <a:pt x="156" y="24"/>
                    </a:lnTo>
                    <a:lnTo>
                      <a:pt x="147" y="0"/>
                    </a:lnTo>
                    <a:lnTo>
                      <a:pt x="0" y="80"/>
                    </a:lnTo>
                    <a:lnTo>
                      <a:pt x="26" y="112"/>
                    </a:lnTo>
                  </a:path>
                </a:pathLst>
              </a:custGeom>
              <a:solidFill>
                <a:srgbClr val="CBCBCB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79" name="Freeform 110"/>
              <p:cNvSpPr>
                <a:spLocks/>
              </p:cNvSpPr>
              <p:nvPr/>
            </p:nvSpPr>
            <p:spPr bwMode="auto">
              <a:xfrm>
                <a:off x="1201" y="2294"/>
                <a:ext cx="658" cy="885"/>
              </a:xfrm>
              <a:custGeom>
                <a:avLst/>
                <a:gdLst>
                  <a:gd name="T0" fmla="*/ 2147483647 w 503"/>
                  <a:gd name="T1" fmla="*/ 2147483647 h 673"/>
                  <a:gd name="T2" fmla="*/ 2147483647 w 503"/>
                  <a:gd name="T3" fmla="*/ 2147483647 h 673"/>
                  <a:gd name="T4" fmla="*/ 2147483647 w 503"/>
                  <a:gd name="T5" fmla="*/ 2147483647 h 673"/>
                  <a:gd name="T6" fmla="*/ 2147483647 w 503"/>
                  <a:gd name="T7" fmla="*/ 2147483647 h 673"/>
                  <a:gd name="T8" fmla="*/ 2147483647 w 503"/>
                  <a:gd name="T9" fmla="*/ 2147483647 h 673"/>
                  <a:gd name="T10" fmla="*/ 2147483647 w 503"/>
                  <a:gd name="T11" fmla="*/ 2147483647 h 673"/>
                  <a:gd name="T12" fmla="*/ 2147483647 w 503"/>
                  <a:gd name="T13" fmla="*/ 2147483647 h 673"/>
                  <a:gd name="T14" fmla="*/ 0 w 503"/>
                  <a:gd name="T15" fmla="*/ 2147483647 h 673"/>
                  <a:gd name="T16" fmla="*/ 0 w 503"/>
                  <a:gd name="T17" fmla="*/ 2147483647 h 673"/>
                  <a:gd name="T18" fmla="*/ 2147483647 w 503"/>
                  <a:gd name="T19" fmla="*/ 2147483647 h 673"/>
                  <a:gd name="T20" fmla="*/ 2147483647 w 503"/>
                  <a:gd name="T21" fmla="*/ 2147483647 h 673"/>
                  <a:gd name="T22" fmla="*/ 2147483647 w 503"/>
                  <a:gd name="T23" fmla="*/ 2147483647 h 673"/>
                  <a:gd name="T24" fmla="*/ 2147483647 w 503"/>
                  <a:gd name="T25" fmla="*/ 2147483647 h 673"/>
                  <a:gd name="T26" fmla="*/ 2147483647 w 503"/>
                  <a:gd name="T27" fmla="*/ 2147483647 h 673"/>
                  <a:gd name="T28" fmla="*/ 0 w 503"/>
                  <a:gd name="T29" fmla="*/ 2147483647 h 673"/>
                  <a:gd name="T30" fmla="*/ 2147483647 w 503"/>
                  <a:gd name="T31" fmla="*/ 2147483647 h 673"/>
                  <a:gd name="T32" fmla="*/ 2147483647 w 503"/>
                  <a:gd name="T33" fmla="*/ 2147483647 h 673"/>
                  <a:gd name="T34" fmla="*/ 2147483647 w 503"/>
                  <a:gd name="T35" fmla="*/ 2147483647 h 673"/>
                  <a:gd name="T36" fmla="*/ 2147483647 w 503"/>
                  <a:gd name="T37" fmla="*/ 2147483647 h 673"/>
                  <a:gd name="T38" fmla="*/ 2147483647 w 503"/>
                  <a:gd name="T39" fmla="*/ 2147483647 h 673"/>
                  <a:gd name="T40" fmla="*/ 2147483647 w 503"/>
                  <a:gd name="T41" fmla="*/ 2147483647 h 673"/>
                  <a:gd name="T42" fmla="*/ 2147483647 w 503"/>
                  <a:gd name="T43" fmla="*/ 2147483647 h 673"/>
                  <a:gd name="T44" fmla="*/ 2147483647 w 503"/>
                  <a:gd name="T45" fmla="*/ 2147483647 h 673"/>
                  <a:gd name="T46" fmla="*/ 2147483647 w 503"/>
                  <a:gd name="T47" fmla="*/ 2147483647 h 673"/>
                  <a:gd name="T48" fmla="*/ 2147483647 w 503"/>
                  <a:gd name="T49" fmla="*/ 2147483647 h 673"/>
                  <a:gd name="T50" fmla="*/ 2147483647 w 503"/>
                  <a:gd name="T51" fmla="*/ 2147483647 h 673"/>
                  <a:gd name="T52" fmla="*/ 2147483647 w 503"/>
                  <a:gd name="T53" fmla="*/ 2147483647 h 673"/>
                  <a:gd name="T54" fmla="*/ 2147483647 w 503"/>
                  <a:gd name="T55" fmla="*/ 2147483647 h 673"/>
                  <a:gd name="T56" fmla="*/ 2147483647 w 503"/>
                  <a:gd name="T57" fmla="*/ 2147483647 h 673"/>
                  <a:gd name="T58" fmla="*/ 2147483647 w 503"/>
                  <a:gd name="T59" fmla="*/ 2147483647 h 673"/>
                  <a:gd name="T60" fmla="*/ 2147483647 w 503"/>
                  <a:gd name="T61" fmla="*/ 2147483647 h 673"/>
                  <a:gd name="T62" fmla="*/ 2147483647 w 503"/>
                  <a:gd name="T63" fmla="*/ 2147483647 h 673"/>
                  <a:gd name="T64" fmla="*/ 2147483647 w 503"/>
                  <a:gd name="T65" fmla="*/ 2147483647 h 673"/>
                  <a:gd name="T66" fmla="*/ 2147483647 w 503"/>
                  <a:gd name="T67" fmla="*/ 2147483647 h 673"/>
                  <a:gd name="T68" fmla="*/ 2147483647 w 503"/>
                  <a:gd name="T69" fmla="*/ 2147483647 h 673"/>
                  <a:gd name="T70" fmla="*/ 2147483647 w 503"/>
                  <a:gd name="T71" fmla="*/ 2147483647 h 673"/>
                  <a:gd name="T72" fmla="*/ 2147483647 w 503"/>
                  <a:gd name="T73" fmla="*/ 2147483647 h 673"/>
                  <a:gd name="T74" fmla="*/ 2147483647 w 503"/>
                  <a:gd name="T75" fmla="*/ 2147483647 h 673"/>
                  <a:gd name="T76" fmla="*/ 2147483647 w 503"/>
                  <a:gd name="T77" fmla="*/ 2147483647 h 673"/>
                  <a:gd name="T78" fmla="*/ 2147483647 w 503"/>
                  <a:gd name="T79" fmla="*/ 2147483647 h 673"/>
                  <a:gd name="T80" fmla="*/ 2147483647 w 503"/>
                  <a:gd name="T81" fmla="*/ 0 h 673"/>
                  <a:gd name="T82" fmla="*/ 2147483647 w 503"/>
                  <a:gd name="T83" fmla="*/ 2147483647 h 673"/>
                  <a:gd name="T84" fmla="*/ 2147483647 w 503"/>
                  <a:gd name="T85" fmla="*/ 2147483647 h 673"/>
                  <a:gd name="T86" fmla="*/ 2147483647 w 503"/>
                  <a:gd name="T87" fmla="*/ 2147483647 h 673"/>
                  <a:gd name="T88" fmla="*/ 2147483647 w 503"/>
                  <a:gd name="T89" fmla="*/ 2147483647 h 673"/>
                  <a:gd name="T90" fmla="*/ 2147483647 w 503"/>
                  <a:gd name="T91" fmla="*/ 2147483647 h 673"/>
                  <a:gd name="T92" fmla="*/ 2147483647 w 503"/>
                  <a:gd name="T93" fmla="*/ 2147483647 h 673"/>
                  <a:gd name="T94" fmla="*/ 2147483647 w 503"/>
                  <a:gd name="T95" fmla="*/ 2147483647 h 673"/>
                  <a:gd name="T96" fmla="*/ 2147483647 w 503"/>
                  <a:gd name="T97" fmla="*/ 2147483647 h 673"/>
                  <a:gd name="T98" fmla="*/ 2147483647 w 503"/>
                  <a:gd name="T99" fmla="*/ 2147483647 h 673"/>
                  <a:gd name="T100" fmla="*/ 2147483647 w 503"/>
                  <a:gd name="T101" fmla="*/ 2147483647 h 673"/>
                  <a:gd name="T102" fmla="*/ 2147483647 w 503"/>
                  <a:gd name="T103" fmla="*/ 2147483647 h 673"/>
                  <a:gd name="T104" fmla="*/ 2147483647 w 503"/>
                  <a:gd name="T105" fmla="*/ 2147483647 h 67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03"/>
                  <a:gd name="T160" fmla="*/ 0 h 673"/>
                  <a:gd name="T161" fmla="*/ 503 w 503"/>
                  <a:gd name="T162" fmla="*/ 673 h 67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03" h="673">
                    <a:moveTo>
                      <a:pt x="156" y="152"/>
                    </a:moveTo>
                    <a:lnTo>
                      <a:pt x="173" y="200"/>
                    </a:lnTo>
                    <a:lnTo>
                      <a:pt x="138" y="256"/>
                    </a:lnTo>
                    <a:lnTo>
                      <a:pt x="104" y="296"/>
                    </a:lnTo>
                    <a:lnTo>
                      <a:pt x="130" y="320"/>
                    </a:lnTo>
                    <a:lnTo>
                      <a:pt x="87" y="376"/>
                    </a:lnTo>
                    <a:lnTo>
                      <a:pt x="43" y="408"/>
                    </a:lnTo>
                    <a:lnTo>
                      <a:pt x="0" y="424"/>
                    </a:lnTo>
                    <a:lnTo>
                      <a:pt x="0" y="472"/>
                    </a:lnTo>
                    <a:lnTo>
                      <a:pt x="9" y="504"/>
                    </a:lnTo>
                    <a:lnTo>
                      <a:pt x="52" y="512"/>
                    </a:lnTo>
                    <a:lnTo>
                      <a:pt x="87" y="536"/>
                    </a:lnTo>
                    <a:lnTo>
                      <a:pt x="43" y="568"/>
                    </a:lnTo>
                    <a:lnTo>
                      <a:pt x="17" y="568"/>
                    </a:lnTo>
                    <a:lnTo>
                      <a:pt x="0" y="576"/>
                    </a:lnTo>
                    <a:lnTo>
                      <a:pt x="43" y="616"/>
                    </a:lnTo>
                    <a:lnTo>
                      <a:pt x="87" y="584"/>
                    </a:lnTo>
                    <a:lnTo>
                      <a:pt x="130" y="600"/>
                    </a:lnTo>
                    <a:lnTo>
                      <a:pt x="147" y="632"/>
                    </a:lnTo>
                    <a:lnTo>
                      <a:pt x="147" y="664"/>
                    </a:lnTo>
                    <a:lnTo>
                      <a:pt x="173" y="672"/>
                    </a:lnTo>
                    <a:lnTo>
                      <a:pt x="225" y="624"/>
                    </a:lnTo>
                    <a:lnTo>
                      <a:pt x="260" y="616"/>
                    </a:lnTo>
                    <a:lnTo>
                      <a:pt x="303" y="576"/>
                    </a:lnTo>
                    <a:lnTo>
                      <a:pt x="389" y="536"/>
                    </a:lnTo>
                    <a:lnTo>
                      <a:pt x="450" y="496"/>
                    </a:lnTo>
                    <a:lnTo>
                      <a:pt x="459" y="432"/>
                    </a:lnTo>
                    <a:lnTo>
                      <a:pt x="502" y="416"/>
                    </a:lnTo>
                    <a:lnTo>
                      <a:pt x="502" y="384"/>
                    </a:lnTo>
                    <a:lnTo>
                      <a:pt x="459" y="344"/>
                    </a:lnTo>
                    <a:lnTo>
                      <a:pt x="441" y="328"/>
                    </a:lnTo>
                    <a:lnTo>
                      <a:pt x="450" y="264"/>
                    </a:lnTo>
                    <a:lnTo>
                      <a:pt x="467" y="208"/>
                    </a:lnTo>
                    <a:lnTo>
                      <a:pt x="450" y="184"/>
                    </a:lnTo>
                    <a:lnTo>
                      <a:pt x="502" y="160"/>
                    </a:lnTo>
                    <a:lnTo>
                      <a:pt x="485" y="136"/>
                    </a:lnTo>
                    <a:lnTo>
                      <a:pt x="407" y="128"/>
                    </a:lnTo>
                    <a:lnTo>
                      <a:pt x="372" y="120"/>
                    </a:lnTo>
                    <a:lnTo>
                      <a:pt x="355" y="64"/>
                    </a:lnTo>
                    <a:lnTo>
                      <a:pt x="389" y="40"/>
                    </a:lnTo>
                    <a:lnTo>
                      <a:pt x="372" y="0"/>
                    </a:lnTo>
                    <a:lnTo>
                      <a:pt x="355" y="8"/>
                    </a:lnTo>
                    <a:lnTo>
                      <a:pt x="320" y="24"/>
                    </a:lnTo>
                    <a:lnTo>
                      <a:pt x="277" y="32"/>
                    </a:lnTo>
                    <a:lnTo>
                      <a:pt x="251" y="32"/>
                    </a:lnTo>
                    <a:lnTo>
                      <a:pt x="251" y="72"/>
                    </a:lnTo>
                    <a:lnTo>
                      <a:pt x="260" y="112"/>
                    </a:lnTo>
                    <a:lnTo>
                      <a:pt x="251" y="144"/>
                    </a:lnTo>
                    <a:lnTo>
                      <a:pt x="225" y="160"/>
                    </a:lnTo>
                    <a:lnTo>
                      <a:pt x="208" y="120"/>
                    </a:lnTo>
                    <a:lnTo>
                      <a:pt x="164" y="80"/>
                    </a:lnTo>
                    <a:lnTo>
                      <a:pt x="138" y="104"/>
                    </a:lnTo>
                    <a:lnTo>
                      <a:pt x="156" y="152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80" name="Freeform 111"/>
              <p:cNvSpPr>
                <a:spLocks/>
              </p:cNvSpPr>
              <p:nvPr/>
            </p:nvSpPr>
            <p:spPr bwMode="auto">
              <a:xfrm>
                <a:off x="1995" y="1767"/>
                <a:ext cx="92" cy="43"/>
              </a:xfrm>
              <a:custGeom>
                <a:avLst/>
                <a:gdLst>
                  <a:gd name="T0" fmla="*/ 2147483647 w 70"/>
                  <a:gd name="T1" fmla="*/ 2147483647 h 33"/>
                  <a:gd name="T2" fmla="*/ 2147483647 w 70"/>
                  <a:gd name="T3" fmla="*/ 0 h 33"/>
                  <a:gd name="T4" fmla="*/ 0 w 70"/>
                  <a:gd name="T5" fmla="*/ 2147483647 h 33"/>
                  <a:gd name="T6" fmla="*/ 2147483647 w 70"/>
                  <a:gd name="T7" fmla="*/ 2147483647 h 33"/>
                  <a:gd name="T8" fmla="*/ 2147483647 w 70"/>
                  <a:gd name="T9" fmla="*/ 2147483647 h 33"/>
                  <a:gd name="T10" fmla="*/ 2147483647 w 70"/>
                  <a:gd name="T11" fmla="*/ 2147483647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33"/>
                  <a:gd name="T20" fmla="*/ 70 w 70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33">
                    <a:moveTo>
                      <a:pt x="69" y="8"/>
                    </a:moveTo>
                    <a:lnTo>
                      <a:pt x="26" y="0"/>
                    </a:lnTo>
                    <a:lnTo>
                      <a:pt x="0" y="16"/>
                    </a:lnTo>
                    <a:lnTo>
                      <a:pt x="26" y="32"/>
                    </a:lnTo>
                    <a:lnTo>
                      <a:pt x="60" y="32"/>
                    </a:lnTo>
                    <a:lnTo>
                      <a:pt x="69" y="8"/>
                    </a:lnTo>
                  </a:path>
                </a:pathLst>
              </a:custGeom>
              <a:solidFill>
                <a:srgbClr val="CBCBCB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81" name="Freeform 112"/>
              <p:cNvSpPr>
                <a:spLocks/>
              </p:cNvSpPr>
              <p:nvPr/>
            </p:nvSpPr>
            <p:spPr bwMode="auto">
              <a:xfrm>
                <a:off x="1916" y="1420"/>
                <a:ext cx="613" cy="348"/>
              </a:xfrm>
              <a:custGeom>
                <a:avLst/>
                <a:gdLst>
                  <a:gd name="T0" fmla="*/ 2147483647 w 469"/>
                  <a:gd name="T1" fmla="*/ 2147483647 h 265"/>
                  <a:gd name="T2" fmla="*/ 2147483647 w 469"/>
                  <a:gd name="T3" fmla="*/ 2147483647 h 265"/>
                  <a:gd name="T4" fmla="*/ 2147483647 w 469"/>
                  <a:gd name="T5" fmla="*/ 2147483647 h 265"/>
                  <a:gd name="T6" fmla="*/ 2147483647 w 469"/>
                  <a:gd name="T7" fmla="*/ 2147483647 h 265"/>
                  <a:gd name="T8" fmla="*/ 2147483647 w 469"/>
                  <a:gd name="T9" fmla="*/ 2147483647 h 265"/>
                  <a:gd name="T10" fmla="*/ 2147483647 w 469"/>
                  <a:gd name="T11" fmla="*/ 2147483647 h 265"/>
                  <a:gd name="T12" fmla="*/ 0 w 469"/>
                  <a:gd name="T13" fmla="*/ 2147483647 h 265"/>
                  <a:gd name="T14" fmla="*/ 2147483647 w 469"/>
                  <a:gd name="T15" fmla="*/ 2147483647 h 265"/>
                  <a:gd name="T16" fmla="*/ 2147483647 w 469"/>
                  <a:gd name="T17" fmla="*/ 2147483647 h 265"/>
                  <a:gd name="T18" fmla="*/ 2147483647 w 469"/>
                  <a:gd name="T19" fmla="*/ 2147483647 h 265"/>
                  <a:gd name="T20" fmla="*/ 2147483647 w 469"/>
                  <a:gd name="T21" fmla="*/ 2147483647 h 265"/>
                  <a:gd name="T22" fmla="*/ 2147483647 w 469"/>
                  <a:gd name="T23" fmla="*/ 2147483647 h 265"/>
                  <a:gd name="T24" fmla="*/ 2147483647 w 469"/>
                  <a:gd name="T25" fmla="*/ 2147483647 h 265"/>
                  <a:gd name="T26" fmla="*/ 2147483647 w 469"/>
                  <a:gd name="T27" fmla="*/ 2147483647 h 265"/>
                  <a:gd name="T28" fmla="*/ 2147483647 w 469"/>
                  <a:gd name="T29" fmla="*/ 2147483647 h 265"/>
                  <a:gd name="T30" fmla="*/ 2147483647 w 469"/>
                  <a:gd name="T31" fmla="*/ 2147483647 h 265"/>
                  <a:gd name="T32" fmla="*/ 2147483647 w 469"/>
                  <a:gd name="T33" fmla="*/ 2147483647 h 265"/>
                  <a:gd name="T34" fmla="*/ 2147483647 w 469"/>
                  <a:gd name="T35" fmla="*/ 2147483647 h 265"/>
                  <a:gd name="T36" fmla="*/ 2147483647 w 469"/>
                  <a:gd name="T37" fmla="*/ 2147483647 h 265"/>
                  <a:gd name="T38" fmla="*/ 2147483647 w 469"/>
                  <a:gd name="T39" fmla="*/ 2147483647 h 265"/>
                  <a:gd name="T40" fmla="*/ 2147483647 w 469"/>
                  <a:gd name="T41" fmla="*/ 2147483647 h 265"/>
                  <a:gd name="T42" fmla="*/ 2147483647 w 469"/>
                  <a:gd name="T43" fmla="*/ 2147483647 h 265"/>
                  <a:gd name="T44" fmla="*/ 2147483647 w 469"/>
                  <a:gd name="T45" fmla="*/ 2147483647 h 265"/>
                  <a:gd name="T46" fmla="*/ 2147483647 w 469"/>
                  <a:gd name="T47" fmla="*/ 2147483647 h 265"/>
                  <a:gd name="T48" fmla="*/ 2147483647 w 469"/>
                  <a:gd name="T49" fmla="*/ 2147483647 h 265"/>
                  <a:gd name="T50" fmla="*/ 2147483647 w 469"/>
                  <a:gd name="T51" fmla="*/ 2147483647 h 265"/>
                  <a:gd name="T52" fmla="*/ 2147483647 w 469"/>
                  <a:gd name="T53" fmla="*/ 2147483647 h 265"/>
                  <a:gd name="T54" fmla="*/ 2147483647 w 469"/>
                  <a:gd name="T55" fmla="*/ 2147483647 h 265"/>
                  <a:gd name="T56" fmla="*/ 2147483647 w 469"/>
                  <a:gd name="T57" fmla="*/ 2147483647 h 265"/>
                  <a:gd name="T58" fmla="*/ 2147483647 w 469"/>
                  <a:gd name="T59" fmla="*/ 2147483647 h 265"/>
                  <a:gd name="T60" fmla="*/ 2147483647 w 469"/>
                  <a:gd name="T61" fmla="*/ 2147483647 h 265"/>
                  <a:gd name="T62" fmla="*/ 2147483647 w 469"/>
                  <a:gd name="T63" fmla="*/ 2147483647 h 265"/>
                  <a:gd name="T64" fmla="*/ 2147483647 w 469"/>
                  <a:gd name="T65" fmla="*/ 2147483647 h 265"/>
                  <a:gd name="T66" fmla="*/ 2147483647 w 469"/>
                  <a:gd name="T67" fmla="*/ 2147483647 h 265"/>
                  <a:gd name="T68" fmla="*/ 2147483647 w 469"/>
                  <a:gd name="T69" fmla="*/ 2147483647 h 265"/>
                  <a:gd name="T70" fmla="*/ 2147483647 w 469"/>
                  <a:gd name="T71" fmla="*/ 2147483647 h 265"/>
                  <a:gd name="T72" fmla="*/ 2147483647 w 469"/>
                  <a:gd name="T73" fmla="*/ 2147483647 h 265"/>
                  <a:gd name="T74" fmla="*/ 2147483647 w 469"/>
                  <a:gd name="T75" fmla="*/ 2147483647 h 265"/>
                  <a:gd name="T76" fmla="*/ 2147483647 w 469"/>
                  <a:gd name="T77" fmla="*/ 2147483647 h 265"/>
                  <a:gd name="T78" fmla="*/ 2147483647 w 469"/>
                  <a:gd name="T79" fmla="*/ 2147483647 h 265"/>
                  <a:gd name="T80" fmla="*/ 2147483647 w 469"/>
                  <a:gd name="T81" fmla="*/ 2147483647 h 265"/>
                  <a:gd name="T82" fmla="*/ 2147483647 w 469"/>
                  <a:gd name="T83" fmla="*/ 2147483647 h 265"/>
                  <a:gd name="T84" fmla="*/ 2147483647 w 469"/>
                  <a:gd name="T85" fmla="*/ 2147483647 h 265"/>
                  <a:gd name="T86" fmla="*/ 2147483647 w 469"/>
                  <a:gd name="T87" fmla="*/ 2147483647 h 265"/>
                  <a:gd name="T88" fmla="*/ 2147483647 w 469"/>
                  <a:gd name="T89" fmla="*/ 2147483647 h 265"/>
                  <a:gd name="T90" fmla="*/ 2147483647 w 469"/>
                  <a:gd name="T91" fmla="*/ 2147483647 h 265"/>
                  <a:gd name="T92" fmla="*/ 2147483647 w 469"/>
                  <a:gd name="T93" fmla="*/ 2147483647 h 265"/>
                  <a:gd name="T94" fmla="*/ 2147483647 w 469"/>
                  <a:gd name="T95" fmla="*/ 2147483647 h 265"/>
                  <a:gd name="T96" fmla="*/ 2147483647 w 469"/>
                  <a:gd name="T97" fmla="*/ 2147483647 h 265"/>
                  <a:gd name="T98" fmla="*/ 2147483647 w 469"/>
                  <a:gd name="T99" fmla="*/ 2147483647 h 265"/>
                  <a:gd name="T100" fmla="*/ 2147483647 w 469"/>
                  <a:gd name="T101" fmla="*/ 2147483647 h 265"/>
                  <a:gd name="T102" fmla="*/ 2147483647 w 469"/>
                  <a:gd name="T103" fmla="*/ 2147483647 h 265"/>
                  <a:gd name="T104" fmla="*/ 2147483647 w 469"/>
                  <a:gd name="T105" fmla="*/ 2147483647 h 265"/>
                  <a:gd name="T106" fmla="*/ 2147483647 w 469"/>
                  <a:gd name="T107" fmla="*/ 0 h 265"/>
                  <a:gd name="T108" fmla="*/ 2147483647 w 469"/>
                  <a:gd name="T109" fmla="*/ 2147483647 h 265"/>
                  <a:gd name="T110" fmla="*/ 2147483647 w 469"/>
                  <a:gd name="T111" fmla="*/ 2147483647 h 265"/>
                  <a:gd name="T112" fmla="*/ 2147483647 w 469"/>
                  <a:gd name="T113" fmla="*/ 2147483647 h 265"/>
                  <a:gd name="T114" fmla="*/ 2147483647 w 469"/>
                  <a:gd name="T115" fmla="*/ 2147483647 h 265"/>
                  <a:gd name="T116" fmla="*/ 2147483647 w 469"/>
                  <a:gd name="T117" fmla="*/ 2147483647 h 265"/>
                  <a:gd name="T118" fmla="*/ 2147483647 w 469"/>
                  <a:gd name="T119" fmla="*/ 2147483647 h 26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9"/>
                  <a:gd name="T181" fmla="*/ 0 h 265"/>
                  <a:gd name="T182" fmla="*/ 469 w 469"/>
                  <a:gd name="T183" fmla="*/ 265 h 26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9" h="265">
                    <a:moveTo>
                      <a:pt x="14" y="117"/>
                    </a:moveTo>
                    <a:lnTo>
                      <a:pt x="17" y="144"/>
                    </a:lnTo>
                    <a:lnTo>
                      <a:pt x="9" y="152"/>
                    </a:lnTo>
                    <a:lnTo>
                      <a:pt x="17" y="176"/>
                    </a:lnTo>
                    <a:lnTo>
                      <a:pt x="35" y="176"/>
                    </a:lnTo>
                    <a:lnTo>
                      <a:pt x="9" y="192"/>
                    </a:lnTo>
                    <a:lnTo>
                      <a:pt x="0" y="200"/>
                    </a:lnTo>
                    <a:lnTo>
                      <a:pt x="9" y="232"/>
                    </a:lnTo>
                    <a:lnTo>
                      <a:pt x="26" y="232"/>
                    </a:lnTo>
                    <a:lnTo>
                      <a:pt x="35" y="208"/>
                    </a:lnTo>
                    <a:lnTo>
                      <a:pt x="61" y="208"/>
                    </a:lnTo>
                    <a:lnTo>
                      <a:pt x="61" y="224"/>
                    </a:lnTo>
                    <a:lnTo>
                      <a:pt x="78" y="224"/>
                    </a:lnTo>
                    <a:lnTo>
                      <a:pt x="104" y="216"/>
                    </a:lnTo>
                    <a:lnTo>
                      <a:pt x="104" y="224"/>
                    </a:lnTo>
                    <a:lnTo>
                      <a:pt x="113" y="224"/>
                    </a:lnTo>
                    <a:lnTo>
                      <a:pt x="113" y="208"/>
                    </a:lnTo>
                    <a:lnTo>
                      <a:pt x="139" y="200"/>
                    </a:lnTo>
                    <a:lnTo>
                      <a:pt x="139" y="208"/>
                    </a:lnTo>
                    <a:lnTo>
                      <a:pt x="147" y="216"/>
                    </a:lnTo>
                    <a:lnTo>
                      <a:pt x="147" y="192"/>
                    </a:lnTo>
                    <a:lnTo>
                      <a:pt x="173" y="176"/>
                    </a:lnTo>
                    <a:lnTo>
                      <a:pt x="173" y="152"/>
                    </a:lnTo>
                    <a:lnTo>
                      <a:pt x="165" y="120"/>
                    </a:lnTo>
                    <a:lnTo>
                      <a:pt x="165" y="88"/>
                    </a:lnTo>
                    <a:lnTo>
                      <a:pt x="199" y="80"/>
                    </a:lnTo>
                    <a:lnTo>
                      <a:pt x="269" y="104"/>
                    </a:lnTo>
                    <a:lnTo>
                      <a:pt x="269" y="136"/>
                    </a:lnTo>
                    <a:lnTo>
                      <a:pt x="243" y="176"/>
                    </a:lnTo>
                    <a:lnTo>
                      <a:pt x="208" y="184"/>
                    </a:lnTo>
                    <a:lnTo>
                      <a:pt x="199" y="208"/>
                    </a:lnTo>
                    <a:lnTo>
                      <a:pt x="199" y="240"/>
                    </a:lnTo>
                    <a:lnTo>
                      <a:pt x="243" y="232"/>
                    </a:lnTo>
                    <a:lnTo>
                      <a:pt x="269" y="224"/>
                    </a:lnTo>
                    <a:lnTo>
                      <a:pt x="321" y="264"/>
                    </a:lnTo>
                    <a:lnTo>
                      <a:pt x="338" y="264"/>
                    </a:lnTo>
                    <a:lnTo>
                      <a:pt x="399" y="208"/>
                    </a:lnTo>
                    <a:lnTo>
                      <a:pt x="468" y="184"/>
                    </a:lnTo>
                    <a:lnTo>
                      <a:pt x="468" y="112"/>
                    </a:lnTo>
                    <a:lnTo>
                      <a:pt x="433" y="88"/>
                    </a:lnTo>
                    <a:lnTo>
                      <a:pt x="416" y="72"/>
                    </a:lnTo>
                    <a:lnTo>
                      <a:pt x="373" y="40"/>
                    </a:lnTo>
                    <a:lnTo>
                      <a:pt x="364" y="40"/>
                    </a:lnTo>
                    <a:lnTo>
                      <a:pt x="347" y="72"/>
                    </a:lnTo>
                    <a:lnTo>
                      <a:pt x="338" y="88"/>
                    </a:lnTo>
                    <a:lnTo>
                      <a:pt x="321" y="56"/>
                    </a:lnTo>
                    <a:lnTo>
                      <a:pt x="303" y="48"/>
                    </a:lnTo>
                    <a:lnTo>
                      <a:pt x="277" y="24"/>
                    </a:lnTo>
                    <a:lnTo>
                      <a:pt x="225" y="24"/>
                    </a:lnTo>
                    <a:lnTo>
                      <a:pt x="191" y="8"/>
                    </a:lnTo>
                    <a:lnTo>
                      <a:pt x="173" y="32"/>
                    </a:lnTo>
                    <a:lnTo>
                      <a:pt x="147" y="48"/>
                    </a:lnTo>
                    <a:lnTo>
                      <a:pt x="130" y="24"/>
                    </a:lnTo>
                    <a:lnTo>
                      <a:pt x="113" y="0"/>
                    </a:lnTo>
                    <a:lnTo>
                      <a:pt x="78" y="40"/>
                    </a:lnTo>
                    <a:lnTo>
                      <a:pt x="87" y="72"/>
                    </a:lnTo>
                    <a:lnTo>
                      <a:pt x="69" y="96"/>
                    </a:lnTo>
                    <a:lnTo>
                      <a:pt x="61" y="96"/>
                    </a:lnTo>
                    <a:lnTo>
                      <a:pt x="46" y="107"/>
                    </a:lnTo>
                    <a:lnTo>
                      <a:pt x="14" y="117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82" name="Freeform 113"/>
              <p:cNvSpPr>
                <a:spLocks/>
              </p:cNvSpPr>
              <p:nvPr/>
            </p:nvSpPr>
            <p:spPr bwMode="auto">
              <a:xfrm>
                <a:off x="2278" y="1314"/>
                <a:ext cx="807" cy="760"/>
              </a:xfrm>
              <a:custGeom>
                <a:avLst/>
                <a:gdLst>
                  <a:gd name="T0" fmla="*/ 2147483647 w 617"/>
                  <a:gd name="T1" fmla="*/ 2147483647 h 577"/>
                  <a:gd name="T2" fmla="*/ 2147483647 w 617"/>
                  <a:gd name="T3" fmla="*/ 2147483647 h 577"/>
                  <a:gd name="T4" fmla="*/ 2147483647 w 617"/>
                  <a:gd name="T5" fmla="*/ 2147483647 h 577"/>
                  <a:gd name="T6" fmla="*/ 2147483647 w 617"/>
                  <a:gd name="T7" fmla="*/ 0 h 577"/>
                  <a:gd name="T8" fmla="*/ 2147483647 w 617"/>
                  <a:gd name="T9" fmla="*/ 2147483647 h 577"/>
                  <a:gd name="T10" fmla="*/ 2147483647 w 617"/>
                  <a:gd name="T11" fmla="*/ 2147483647 h 577"/>
                  <a:gd name="T12" fmla="*/ 2147483647 w 617"/>
                  <a:gd name="T13" fmla="*/ 2147483647 h 577"/>
                  <a:gd name="T14" fmla="*/ 2147483647 w 617"/>
                  <a:gd name="T15" fmla="*/ 2147483647 h 577"/>
                  <a:gd name="T16" fmla="*/ 2147483647 w 617"/>
                  <a:gd name="T17" fmla="*/ 2147483647 h 577"/>
                  <a:gd name="T18" fmla="*/ 2147483647 w 617"/>
                  <a:gd name="T19" fmla="*/ 2147483647 h 577"/>
                  <a:gd name="T20" fmla="*/ 2147483647 w 617"/>
                  <a:gd name="T21" fmla="*/ 2147483647 h 577"/>
                  <a:gd name="T22" fmla="*/ 0 w 617"/>
                  <a:gd name="T23" fmla="*/ 2147483647 h 577"/>
                  <a:gd name="T24" fmla="*/ 2147483647 w 617"/>
                  <a:gd name="T25" fmla="*/ 2147483647 h 577"/>
                  <a:gd name="T26" fmla="*/ 2147483647 w 617"/>
                  <a:gd name="T27" fmla="*/ 2147483647 h 577"/>
                  <a:gd name="T28" fmla="*/ 2147483647 w 617"/>
                  <a:gd name="T29" fmla="*/ 2147483647 h 577"/>
                  <a:gd name="T30" fmla="*/ 2147483647 w 617"/>
                  <a:gd name="T31" fmla="*/ 2147483647 h 577"/>
                  <a:gd name="T32" fmla="*/ 2147483647 w 617"/>
                  <a:gd name="T33" fmla="*/ 2147483647 h 577"/>
                  <a:gd name="T34" fmla="*/ 2147483647 w 617"/>
                  <a:gd name="T35" fmla="*/ 2147483647 h 577"/>
                  <a:gd name="T36" fmla="*/ 2147483647 w 617"/>
                  <a:gd name="T37" fmla="*/ 2147483647 h 577"/>
                  <a:gd name="T38" fmla="*/ 2147483647 w 617"/>
                  <a:gd name="T39" fmla="*/ 2147483647 h 577"/>
                  <a:gd name="T40" fmla="*/ 2147483647 w 617"/>
                  <a:gd name="T41" fmla="*/ 2147483647 h 577"/>
                  <a:gd name="T42" fmla="*/ 2147483647 w 617"/>
                  <a:gd name="T43" fmla="*/ 2147483647 h 577"/>
                  <a:gd name="T44" fmla="*/ 2147483647 w 617"/>
                  <a:gd name="T45" fmla="*/ 2147483647 h 577"/>
                  <a:gd name="T46" fmla="*/ 2147483647 w 617"/>
                  <a:gd name="T47" fmla="*/ 2147483647 h 577"/>
                  <a:gd name="T48" fmla="*/ 2147483647 w 617"/>
                  <a:gd name="T49" fmla="*/ 2147483647 h 577"/>
                  <a:gd name="T50" fmla="*/ 2147483647 w 617"/>
                  <a:gd name="T51" fmla="*/ 2147483647 h 577"/>
                  <a:gd name="T52" fmla="*/ 2147483647 w 617"/>
                  <a:gd name="T53" fmla="*/ 2147483647 h 577"/>
                  <a:gd name="T54" fmla="*/ 2147483647 w 617"/>
                  <a:gd name="T55" fmla="*/ 2147483647 h 577"/>
                  <a:gd name="T56" fmla="*/ 2147483647 w 617"/>
                  <a:gd name="T57" fmla="*/ 2147483647 h 577"/>
                  <a:gd name="T58" fmla="*/ 2147483647 w 617"/>
                  <a:gd name="T59" fmla="*/ 2147483647 h 577"/>
                  <a:gd name="T60" fmla="*/ 2147483647 w 617"/>
                  <a:gd name="T61" fmla="*/ 2147483647 h 577"/>
                  <a:gd name="T62" fmla="*/ 2147483647 w 617"/>
                  <a:gd name="T63" fmla="*/ 2147483647 h 577"/>
                  <a:gd name="T64" fmla="*/ 2147483647 w 617"/>
                  <a:gd name="T65" fmla="*/ 2147483647 h 577"/>
                  <a:gd name="T66" fmla="*/ 2147483647 w 617"/>
                  <a:gd name="T67" fmla="*/ 2147483647 h 577"/>
                  <a:gd name="T68" fmla="*/ 2147483647 w 617"/>
                  <a:gd name="T69" fmla="*/ 2147483647 h 577"/>
                  <a:gd name="T70" fmla="*/ 2147483647 w 617"/>
                  <a:gd name="T71" fmla="*/ 2147483647 h 577"/>
                  <a:gd name="T72" fmla="*/ 2147483647 w 617"/>
                  <a:gd name="T73" fmla="*/ 2147483647 h 577"/>
                  <a:gd name="T74" fmla="*/ 2147483647 w 617"/>
                  <a:gd name="T75" fmla="*/ 2147483647 h 577"/>
                  <a:gd name="T76" fmla="*/ 2147483647 w 617"/>
                  <a:gd name="T77" fmla="*/ 2147483647 h 577"/>
                  <a:gd name="T78" fmla="*/ 2147483647 w 617"/>
                  <a:gd name="T79" fmla="*/ 2147483647 h 577"/>
                  <a:gd name="T80" fmla="*/ 2147483647 w 617"/>
                  <a:gd name="T81" fmla="*/ 2147483647 h 577"/>
                  <a:gd name="T82" fmla="*/ 2147483647 w 617"/>
                  <a:gd name="T83" fmla="*/ 2147483647 h 577"/>
                  <a:gd name="T84" fmla="*/ 2147483647 w 617"/>
                  <a:gd name="T85" fmla="*/ 2147483647 h 577"/>
                  <a:gd name="T86" fmla="*/ 2147483647 w 617"/>
                  <a:gd name="T87" fmla="*/ 2147483647 h 577"/>
                  <a:gd name="T88" fmla="*/ 2147483647 w 617"/>
                  <a:gd name="T89" fmla="*/ 2147483647 h 577"/>
                  <a:gd name="T90" fmla="*/ 2147483647 w 617"/>
                  <a:gd name="T91" fmla="*/ 2147483647 h 577"/>
                  <a:gd name="T92" fmla="*/ 2147483647 w 617"/>
                  <a:gd name="T93" fmla="*/ 2147483647 h 577"/>
                  <a:gd name="T94" fmla="*/ 2147483647 w 617"/>
                  <a:gd name="T95" fmla="*/ 2147483647 h 577"/>
                  <a:gd name="T96" fmla="*/ 2147483647 w 617"/>
                  <a:gd name="T97" fmla="*/ 2147483647 h 577"/>
                  <a:gd name="T98" fmla="*/ 2147483647 w 617"/>
                  <a:gd name="T99" fmla="*/ 2147483647 h 577"/>
                  <a:gd name="T100" fmla="*/ 2147483647 w 617"/>
                  <a:gd name="T101" fmla="*/ 2147483647 h 577"/>
                  <a:gd name="T102" fmla="*/ 2147483647 w 617"/>
                  <a:gd name="T103" fmla="*/ 2147483647 h 577"/>
                  <a:gd name="T104" fmla="*/ 2147483647 w 617"/>
                  <a:gd name="T105" fmla="*/ 2147483647 h 577"/>
                  <a:gd name="T106" fmla="*/ 2147483647 w 617"/>
                  <a:gd name="T107" fmla="*/ 2147483647 h 577"/>
                  <a:gd name="T108" fmla="*/ 2147483647 w 617"/>
                  <a:gd name="T109" fmla="*/ 2147483647 h 577"/>
                  <a:gd name="T110" fmla="*/ 2147483647 w 617"/>
                  <a:gd name="T111" fmla="*/ 2147483647 h 577"/>
                  <a:gd name="T112" fmla="*/ 2147483647 w 617"/>
                  <a:gd name="T113" fmla="*/ 2147483647 h 577"/>
                  <a:gd name="T114" fmla="*/ 2147483647 w 617"/>
                  <a:gd name="T115" fmla="*/ 2147483647 h 57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17"/>
                  <a:gd name="T175" fmla="*/ 0 h 577"/>
                  <a:gd name="T176" fmla="*/ 617 w 617"/>
                  <a:gd name="T177" fmla="*/ 577 h 57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17" h="577">
                    <a:moveTo>
                      <a:pt x="521" y="72"/>
                    </a:moveTo>
                    <a:lnTo>
                      <a:pt x="495" y="8"/>
                    </a:lnTo>
                    <a:lnTo>
                      <a:pt x="442" y="8"/>
                    </a:lnTo>
                    <a:lnTo>
                      <a:pt x="408" y="0"/>
                    </a:lnTo>
                    <a:lnTo>
                      <a:pt x="304" y="72"/>
                    </a:lnTo>
                    <a:lnTo>
                      <a:pt x="243" y="80"/>
                    </a:lnTo>
                    <a:lnTo>
                      <a:pt x="147" y="80"/>
                    </a:lnTo>
                    <a:lnTo>
                      <a:pt x="156" y="40"/>
                    </a:lnTo>
                    <a:lnTo>
                      <a:pt x="95" y="24"/>
                    </a:lnTo>
                    <a:lnTo>
                      <a:pt x="61" y="64"/>
                    </a:lnTo>
                    <a:lnTo>
                      <a:pt x="43" y="96"/>
                    </a:lnTo>
                    <a:lnTo>
                      <a:pt x="0" y="104"/>
                    </a:lnTo>
                    <a:lnTo>
                      <a:pt x="26" y="128"/>
                    </a:lnTo>
                    <a:lnTo>
                      <a:pt x="43" y="136"/>
                    </a:lnTo>
                    <a:lnTo>
                      <a:pt x="61" y="168"/>
                    </a:lnTo>
                    <a:lnTo>
                      <a:pt x="69" y="152"/>
                    </a:lnTo>
                    <a:lnTo>
                      <a:pt x="87" y="120"/>
                    </a:lnTo>
                    <a:lnTo>
                      <a:pt x="95" y="120"/>
                    </a:lnTo>
                    <a:lnTo>
                      <a:pt x="139" y="152"/>
                    </a:lnTo>
                    <a:lnTo>
                      <a:pt x="156" y="168"/>
                    </a:lnTo>
                    <a:lnTo>
                      <a:pt x="191" y="192"/>
                    </a:lnTo>
                    <a:lnTo>
                      <a:pt x="260" y="288"/>
                    </a:lnTo>
                    <a:lnTo>
                      <a:pt x="243" y="328"/>
                    </a:lnTo>
                    <a:lnTo>
                      <a:pt x="208" y="384"/>
                    </a:lnTo>
                    <a:lnTo>
                      <a:pt x="182" y="376"/>
                    </a:lnTo>
                    <a:lnTo>
                      <a:pt x="156" y="344"/>
                    </a:lnTo>
                    <a:lnTo>
                      <a:pt x="147" y="352"/>
                    </a:lnTo>
                    <a:lnTo>
                      <a:pt x="78" y="448"/>
                    </a:lnTo>
                    <a:lnTo>
                      <a:pt x="95" y="488"/>
                    </a:lnTo>
                    <a:lnTo>
                      <a:pt x="104" y="504"/>
                    </a:lnTo>
                    <a:lnTo>
                      <a:pt x="147" y="488"/>
                    </a:lnTo>
                    <a:lnTo>
                      <a:pt x="191" y="448"/>
                    </a:lnTo>
                    <a:lnTo>
                      <a:pt x="174" y="432"/>
                    </a:lnTo>
                    <a:lnTo>
                      <a:pt x="191" y="408"/>
                    </a:lnTo>
                    <a:lnTo>
                      <a:pt x="208" y="416"/>
                    </a:lnTo>
                    <a:lnTo>
                      <a:pt x="226" y="400"/>
                    </a:lnTo>
                    <a:lnTo>
                      <a:pt x="243" y="424"/>
                    </a:lnTo>
                    <a:lnTo>
                      <a:pt x="252" y="464"/>
                    </a:lnTo>
                    <a:lnTo>
                      <a:pt x="295" y="424"/>
                    </a:lnTo>
                    <a:lnTo>
                      <a:pt x="312" y="432"/>
                    </a:lnTo>
                    <a:lnTo>
                      <a:pt x="330" y="456"/>
                    </a:lnTo>
                    <a:lnTo>
                      <a:pt x="356" y="448"/>
                    </a:lnTo>
                    <a:lnTo>
                      <a:pt x="382" y="448"/>
                    </a:lnTo>
                    <a:lnTo>
                      <a:pt x="399" y="456"/>
                    </a:lnTo>
                    <a:lnTo>
                      <a:pt x="425" y="408"/>
                    </a:lnTo>
                    <a:lnTo>
                      <a:pt x="477" y="400"/>
                    </a:lnTo>
                    <a:lnTo>
                      <a:pt x="529" y="552"/>
                    </a:lnTo>
                    <a:lnTo>
                      <a:pt x="590" y="576"/>
                    </a:lnTo>
                    <a:lnTo>
                      <a:pt x="590" y="464"/>
                    </a:lnTo>
                    <a:lnTo>
                      <a:pt x="573" y="424"/>
                    </a:lnTo>
                    <a:lnTo>
                      <a:pt x="581" y="400"/>
                    </a:lnTo>
                    <a:lnTo>
                      <a:pt x="616" y="368"/>
                    </a:lnTo>
                    <a:lnTo>
                      <a:pt x="607" y="352"/>
                    </a:lnTo>
                    <a:lnTo>
                      <a:pt x="590" y="352"/>
                    </a:lnTo>
                    <a:lnTo>
                      <a:pt x="538" y="152"/>
                    </a:lnTo>
                    <a:lnTo>
                      <a:pt x="599" y="104"/>
                    </a:lnTo>
                    <a:lnTo>
                      <a:pt x="581" y="64"/>
                    </a:lnTo>
                    <a:lnTo>
                      <a:pt x="521" y="72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83" name="Freeform 114"/>
              <p:cNvSpPr>
                <a:spLocks/>
              </p:cNvSpPr>
              <p:nvPr/>
            </p:nvSpPr>
            <p:spPr bwMode="auto">
              <a:xfrm>
                <a:off x="3978" y="1672"/>
                <a:ext cx="184" cy="191"/>
              </a:xfrm>
              <a:custGeom>
                <a:avLst/>
                <a:gdLst>
                  <a:gd name="T0" fmla="*/ 2147483647 w 140"/>
                  <a:gd name="T1" fmla="*/ 0 h 145"/>
                  <a:gd name="T2" fmla="*/ 2147483647 w 140"/>
                  <a:gd name="T3" fmla="*/ 2147483647 h 145"/>
                  <a:gd name="T4" fmla="*/ 2147483647 w 140"/>
                  <a:gd name="T5" fmla="*/ 2147483647 h 145"/>
                  <a:gd name="T6" fmla="*/ 0 w 140"/>
                  <a:gd name="T7" fmla="*/ 2147483647 h 145"/>
                  <a:gd name="T8" fmla="*/ 0 w 140"/>
                  <a:gd name="T9" fmla="*/ 2147483647 h 145"/>
                  <a:gd name="T10" fmla="*/ 2147483647 w 140"/>
                  <a:gd name="T11" fmla="*/ 2147483647 h 145"/>
                  <a:gd name="T12" fmla="*/ 2147483647 w 140"/>
                  <a:gd name="T13" fmla="*/ 2147483647 h 145"/>
                  <a:gd name="T14" fmla="*/ 2147483647 w 140"/>
                  <a:gd name="T15" fmla="*/ 2147483647 h 145"/>
                  <a:gd name="T16" fmla="*/ 2147483647 w 140"/>
                  <a:gd name="T17" fmla="*/ 2147483647 h 145"/>
                  <a:gd name="T18" fmla="*/ 2147483647 w 140"/>
                  <a:gd name="T19" fmla="*/ 2147483647 h 145"/>
                  <a:gd name="T20" fmla="*/ 2147483647 w 140"/>
                  <a:gd name="T21" fmla="*/ 2147483647 h 145"/>
                  <a:gd name="T22" fmla="*/ 2147483647 w 140"/>
                  <a:gd name="T23" fmla="*/ 2147483647 h 145"/>
                  <a:gd name="T24" fmla="*/ 2147483647 w 140"/>
                  <a:gd name="T25" fmla="*/ 0 h 1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0"/>
                  <a:gd name="T40" fmla="*/ 0 h 145"/>
                  <a:gd name="T41" fmla="*/ 140 w 140"/>
                  <a:gd name="T42" fmla="*/ 145 h 1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0" h="145">
                    <a:moveTo>
                      <a:pt x="35" y="0"/>
                    </a:moveTo>
                    <a:lnTo>
                      <a:pt x="9" y="8"/>
                    </a:lnTo>
                    <a:lnTo>
                      <a:pt x="35" y="32"/>
                    </a:lnTo>
                    <a:lnTo>
                      <a:pt x="0" y="56"/>
                    </a:lnTo>
                    <a:lnTo>
                      <a:pt x="0" y="88"/>
                    </a:lnTo>
                    <a:lnTo>
                      <a:pt x="9" y="128"/>
                    </a:lnTo>
                    <a:lnTo>
                      <a:pt x="17" y="128"/>
                    </a:lnTo>
                    <a:lnTo>
                      <a:pt x="87" y="144"/>
                    </a:lnTo>
                    <a:lnTo>
                      <a:pt x="139" y="112"/>
                    </a:lnTo>
                    <a:lnTo>
                      <a:pt x="139" y="72"/>
                    </a:lnTo>
                    <a:lnTo>
                      <a:pt x="130" y="32"/>
                    </a:lnTo>
                    <a:lnTo>
                      <a:pt x="96" y="32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84" name="Freeform 116"/>
              <p:cNvSpPr>
                <a:spLocks/>
              </p:cNvSpPr>
              <p:nvPr/>
            </p:nvSpPr>
            <p:spPr bwMode="auto">
              <a:xfrm>
                <a:off x="3815" y="1552"/>
                <a:ext cx="501" cy="307"/>
              </a:xfrm>
              <a:custGeom>
                <a:avLst/>
                <a:gdLst>
                  <a:gd name="T0" fmla="*/ 2147483647 w 383"/>
                  <a:gd name="T1" fmla="*/ 2147483647 h 233"/>
                  <a:gd name="T2" fmla="*/ 2147483647 w 383"/>
                  <a:gd name="T3" fmla="*/ 2147483647 h 233"/>
                  <a:gd name="T4" fmla="*/ 2147483647 w 383"/>
                  <a:gd name="T5" fmla="*/ 2147483647 h 233"/>
                  <a:gd name="T6" fmla="*/ 2147483647 w 383"/>
                  <a:gd name="T7" fmla="*/ 2147483647 h 233"/>
                  <a:gd name="T8" fmla="*/ 2147483647 w 383"/>
                  <a:gd name="T9" fmla="*/ 2147483647 h 233"/>
                  <a:gd name="T10" fmla="*/ 2147483647 w 383"/>
                  <a:gd name="T11" fmla="*/ 2147483647 h 233"/>
                  <a:gd name="T12" fmla="*/ 2147483647 w 383"/>
                  <a:gd name="T13" fmla="*/ 2147483647 h 233"/>
                  <a:gd name="T14" fmla="*/ 2147483647 w 383"/>
                  <a:gd name="T15" fmla="*/ 2147483647 h 233"/>
                  <a:gd name="T16" fmla="*/ 2147483647 w 383"/>
                  <a:gd name="T17" fmla="*/ 2147483647 h 233"/>
                  <a:gd name="T18" fmla="*/ 2147483647 w 383"/>
                  <a:gd name="T19" fmla="*/ 2147483647 h 233"/>
                  <a:gd name="T20" fmla="*/ 2147483647 w 383"/>
                  <a:gd name="T21" fmla="*/ 2147483647 h 233"/>
                  <a:gd name="T22" fmla="*/ 2147483647 w 383"/>
                  <a:gd name="T23" fmla="*/ 2147483647 h 233"/>
                  <a:gd name="T24" fmla="*/ 0 w 383"/>
                  <a:gd name="T25" fmla="*/ 2147483647 h 233"/>
                  <a:gd name="T26" fmla="*/ 2147483647 w 383"/>
                  <a:gd name="T27" fmla="*/ 2147483647 h 233"/>
                  <a:gd name="T28" fmla="*/ 2147483647 w 383"/>
                  <a:gd name="T29" fmla="*/ 2147483647 h 233"/>
                  <a:gd name="T30" fmla="*/ 2147483647 w 383"/>
                  <a:gd name="T31" fmla="*/ 2147483647 h 233"/>
                  <a:gd name="T32" fmla="*/ 2147483647 w 383"/>
                  <a:gd name="T33" fmla="*/ 2147483647 h 233"/>
                  <a:gd name="T34" fmla="*/ 2147483647 w 383"/>
                  <a:gd name="T35" fmla="*/ 0 h 233"/>
                  <a:gd name="T36" fmla="*/ 2147483647 w 383"/>
                  <a:gd name="T37" fmla="*/ 0 h 233"/>
                  <a:gd name="T38" fmla="*/ 2147483647 w 383"/>
                  <a:gd name="T39" fmla="*/ 2147483647 h 233"/>
                  <a:gd name="T40" fmla="*/ 2147483647 w 383"/>
                  <a:gd name="T41" fmla="*/ 2147483647 h 233"/>
                  <a:gd name="T42" fmla="*/ 2147483647 w 383"/>
                  <a:gd name="T43" fmla="*/ 2147483647 h 233"/>
                  <a:gd name="T44" fmla="*/ 2147483647 w 383"/>
                  <a:gd name="T45" fmla="*/ 2147483647 h 233"/>
                  <a:gd name="T46" fmla="*/ 2147483647 w 383"/>
                  <a:gd name="T47" fmla="*/ 2147483647 h 233"/>
                  <a:gd name="T48" fmla="*/ 2147483647 w 383"/>
                  <a:gd name="T49" fmla="*/ 2147483647 h 233"/>
                  <a:gd name="T50" fmla="*/ 2147483647 w 383"/>
                  <a:gd name="T51" fmla="*/ 2147483647 h 233"/>
                  <a:gd name="T52" fmla="*/ 2147483647 w 383"/>
                  <a:gd name="T53" fmla="*/ 2147483647 h 233"/>
                  <a:gd name="T54" fmla="*/ 2147483647 w 383"/>
                  <a:gd name="T55" fmla="*/ 2147483647 h 233"/>
                  <a:gd name="T56" fmla="*/ 2147483647 w 383"/>
                  <a:gd name="T57" fmla="*/ 2147483647 h 233"/>
                  <a:gd name="T58" fmla="*/ 2147483647 w 383"/>
                  <a:gd name="T59" fmla="*/ 2147483647 h 233"/>
                  <a:gd name="T60" fmla="*/ 2147483647 w 383"/>
                  <a:gd name="T61" fmla="*/ 2147483647 h 233"/>
                  <a:gd name="T62" fmla="*/ 2147483647 w 383"/>
                  <a:gd name="T63" fmla="*/ 2147483647 h 23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3"/>
                  <a:gd name="T97" fmla="*/ 0 h 233"/>
                  <a:gd name="T98" fmla="*/ 383 w 383"/>
                  <a:gd name="T99" fmla="*/ 233 h 23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3" h="233">
                    <a:moveTo>
                      <a:pt x="226" y="128"/>
                    </a:moveTo>
                    <a:lnTo>
                      <a:pt x="165" y="96"/>
                    </a:lnTo>
                    <a:lnTo>
                      <a:pt x="139" y="104"/>
                    </a:lnTo>
                    <a:lnTo>
                      <a:pt x="165" y="128"/>
                    </a:lnTo>
                    <a:lnTo>
                      <a:pt x="130" y="152"/>
                    </a:lnTo>
                    <a:lnTo>
                      <a:pt x="130" y="184"/>
                    </a:lnTo>
                    <a:lnTo>
                      <a:pt x="139" y="224"/>
                    </a:lnTo>
                    <a:lnTo>
                      <a:pt x="104" y="224"/>
                    </a:lnTo>
                    <a:lnTo>
                      <a:pt x="52" y="232"/>
                    </a:lnTo>
                    <a:lnTo>
                      <a:pt x="35" y="208"/>
                    </a:lnTo>
                    <a:lnTo>
                      <a:pt x="35" y="168"/>
                    </a:lnTo>
                    <a:lnTo>
                      <a:pt x="9" y="152"/>
                    </a:lnTo>
                    <a:lnTo>
                      <a:pt x="0" y="120"/>
                    </a:lnTo>
                    <a:lnTo>
                      <a:pt x="52" y="80"/>
                    </a:lnTo>
                    <a:lnTo>
                      <a:pt x="87" y="64"/>
                    </a:lnTo>
                    <a:lnTo>
                      <a:pt x="130" y="80"/>
                    </a:lnTo>
                    <a:lnTo>
                      <a:pt x="208" y="40"/>
                    </a:lnTo>
                    <a:lnTo>
                      <a:pt x="304" y="0"/>
                    </a:lnTo>
                    <a:lnTo>
                      <a:pt x="347" y="0"/>
                    </a:lnTo>
                    <a:lnTo>
                      <a:pt x="382" y="24"/>
                    </a:lnTo>
                    <a:lnTo>
                      <a:pt x="365" y="48"/>
                    </a:lnTo>
                    <a:lnTo>
                      <a:pt x="347" y="32"/>
                    </a:lnTo>
                    <a:lnTo>
                      <a:pt x="313" y="32"/>
                    </a:lnTo>
                    <a:lnTo>
                      <a:pt x="304" y="40"/>
                    </a:lnTo>
                    <a:lnTo>
                      <a:pt x="330" y="72"/>
                    </a:lnTo>
                    <a:lnTo>
                      <a:pt x="321" y="80"/>
                    </a:lnTo>
                    <a:lnTo>
                      <a:pt x="295" y="80"/>
                    </a:lnTo>
                    <a:lnTo>
                      <a:pt x="278" y="64"/>
                    </a:lnTo>
                    <a:lnTo>
                      <a:pt x="252" y="64"/>
                    </a:lnTo>
                    <a:lnTo>
                      <a:pt x="260" y="104"/>
                    </a:lnTo>
                    <a:lnTo>
                      <a:pt x="260" y="128"/>
                    </a:lnTo>
                    <a:lnTo>
                      <a:pt x="226" y="128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85" name="Freeform 115"/>
              <p:cNvSpPr>
                <a:spLocks/>
              </p:cNvSpPr>
              <p:nvPr/>
            </p:nvSpPr>
            <p:spPr bwMode="auto">
              <a:xfrm>
                <a:off x="4138" y="1630"/>
                <a:ext cx="58" cy="54"/>
              </a:xfrm>
              <a:custGeom>
                <a:avLst/>
                <a:gdLst>
                  <a:gd name="T0" fmla="*/ 2147483647 w 44"/>
                  <a:gd name="T1" fmla="*/ 0 h 41"/>
                  <a:gd name="T2" fmla="*/ 0 w 44"/>
                  <a:gd name="T3" fmla="*/ 0 h 41"/>
                  <a:gd name="T4" fmla="*/ 2147483647 w 44"/>
                  <a:gd name="T5" fmla="*/ 2147483647 h 41"/>
                  <a:gd name="T6" fmla="*/ 2147483647 w 44"/>
                  <a:gd name="T7" fmla="*/ 2147483647 h 41"/>
                  <a:gd name="T8" fmla="*/ 2147483647 w 4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41"/>
                  <a:gd name="T17" fmla="*/ 44 w 4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41">
                    <a:moveTo>
                      <a:pt x="26" y="0"/>
                    </a:moveTo>
                    <a:lnTo>
                      <a:pt x="0" y="0"/>
                    </a:lnTo>
                    <a:lnTo>
                      <a:pt x="9" y="40"/>
                    </a:lnTo>
                    <a:lnTo>
                      <a:pt x="43" y="16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86" name="Freeform 117"/>
              <p:cNvSpPr>
                <a:spLocks/>
              </p:cNvSpPr>
              <p:nvPr/>
            </p:nvSpPr>
            <p:spPr bwMode="auto">
              <a:xfrm>
                <a:off x="1158" y="3249"/>
                <a:ext cx="1112" cy="858"/>
              </a:xfrm>
              <a:custGeom>
                <a:avLst/>
                <a:gdLst>
                  <a:gd name="T0" fmla="*/ 1 w 1910"/>
                  <a:gd name="T1" fmla="*/ 0 h 1570"/>
                  <a:gd name="T2" fmla="*/ 1 w 1910"/>
                  <a:gd name="T3" fmla="*/ 0 h 1570"/>
                  <a:gd name="T4" fmla="*/ 1 w 1910"/>
                  <a:gd name="T5" fmla="*/ 0 h 1570"/>
                  <a:gd name="T6" fmla="*/ 1 w 1910"/>
                  <a:gd name="T7" fmla="*/ 0 h 1570"/>
                  <a:gd name="T8" fmla="*/ 1 w 1910"/>
                  <a:gd name="T9" fmla="*/ 0 h 1570"/>
                  <a:gd name="T10" fmla="*/ 1 w 1910"/>
                  <a:gd name="T11" fmla="*/ 0 h 1570"/>
                  <a:gd name="T12" fmla="*/ 1 w 1910"/>
                  <a:gd name="T13" fmla="*/ 0 h 1570"/>
                  <a:gd name="T14" fmla="*/ 1 w 1910"/>
                  <a:gd name="T15" fmla="*/ 0 h 1570"/>
                  <a:gd name="T16" fmla="*/ 1 w 1910"/>
                  <a:gd name="T17" fmla="*/ 0 h 1570"/>
                  <a:gd name="T18" fmla="*/ 1 w 1910"/>
                  <a:gd name="T19" fmla="*/ 0 h 1570"/>
                  <a:gd name="T20" fmla="*/ 1 w 1910"/>
                  <a:gd name="T21" fmla="*/ 0 h 1570"/>
                  <a:gd name="T22" fmla="*/ 0 w 1910"/>
                  <a:gd name="T23" fmla="*/ 0 h 1570"/>
                  <a:gd name="T24" fmla="*/ 0 w 1910"/>
                  <a:gd name="T25" fmla="*/ 0 h 1570"/>
                  <a:gd name="T26" fmla="*/ 0 w 1910"/>
                  <a:gd name="T27" fmla="*/ 0 h 1570"/>
                  <a:gd name="T28" fmla="*/ 0 w 1910"/>
                  <a:gd name="T29" fmla="*/ 0 h 1570"/>
                  <a:gd name="T30" fmla="*/ 0 w 1910"/>
                  <a:gd name="T31" fmla="*/ 0 h 1570"/>
                  <a:gd name="T32" fmla="*/ 0 w 1910"/>
                  <a:gd name="T33" fmla="*/ 0 h 1570"/>
                  <a:gd name="T34" fmla="*/ 0 w 1910"/>
                  <a:gd name="T35" fmla="*/ 0 h 1570"/>
                  <a:gd name="T36" fmla="*/ 0 w 1910"/>
                  <a:gd name="T37" fmla="*/ 0 h 1570"/>
                  <a:gd name="T38" fmla="*/ 0 w 1910"/>
                  <a:gd name="T39" fmla="*/ 0 h 1570"/>
                  <a:gd name="T40" fmla="*/ 0 w 1910"/>
                  <a:gd name="T41" fmla="*/ 0 h 1570"/>
                  <a:gd name="T42" fmla="*/ 0 w 1910"/>
                  <a:gd name="T43" fmla="*/ 0 h 1570"/>
                  <a:gd name="T44" fmla="*/ 0 w 1910"/>
                  <a:gd name="T45" fmla="*/ 0 h 1570"/>
                  <a:gd name="T46" fmla="*/ 0 w 1910"/>
                  <a:gd name="T47" fmla="*/ 0 h 1570"/>
                  <a:gd name="T48" fmla="*/ 0 w 1910"/>
                  <a:gd name="T49" fmla="*/ 0 h 1570"/>
                  <a:gd name="T50" fmla="*/ 0 w 1910"/>
                  <a:gd name="T51" fmla="*/ 0 h 1570"/>
                  <a:gd name="T52" fmla="*/ 0 w 1910"/>
                  <a:gd name="T53" fmla="*/ 0 h 1570"/>
                  <a:gd name="T54" fmla="*/ 0 w 1910"/>
                  <a:gd name="T55" fmla="*/ 0 h 1570"/>
                  <a:gd name="T56" fmla="*/ 1 w 1910"/>
                  <a:gd name="T57" fmla="*/ 0 h 1570"/>
                  <a:gd name="T58" fmla="*/ 1 w 1910"/>
                  <a:gd name="T59" fmla="*/ 0 h 1570"/>
                  <a:gd name="T60" fmla="*/ 1 w 1910"/>
                  <a:gd name="T61" fmla="*/ 0 h 1570"/>
                  <a:gd name="T62" fmla="*/ 1 w 1910"/>
                  <a:gd name="T63" fmla="*/ 0 h 1570"/>
                  <a:gd name="T64" fmla="*/ 1 w 1910"/>
                  <a:gd name="T65" fmla="*/ 0 h 1570"/>
                  <a:gd name="T66" fmla="*/ 1 w 1910"/>
                  <a:gd name="T67" fmla="*/ 0 h 1570"/>
                  <a:gd name="T68" fmla="*/ 1 w 1910"/>
                  <a:gd name="T69" fmla="*/ 0 h 157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10"/>
                  <a:gd name="T106" fmla="*/ 0 h 1570"/>
                  <a:gd name="T107" fmla="*/ 1910 w 1910"/>
                  <a:gd name="T108" fmla="*/ 1570 h 157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10" h="1570">
                    <a:moveTo>
                      <a:pt x="1610" y="20"/>
                    </a:moveTo>
                    <a:cubicBezTo>
                      <a:pt x="1666" y="31"/>
                      <a:pt x="1643" y="30"/>
                      <a:pt x="1680" y="30"/>
                    </a:cubicBezTo>
                    <a:lnTo>
                      <a:pt x="1650" y="250"/>
                    </a:lnTo>
                    <a:lnTo>
                      <a:pt x="1760" y="380"/>
                    </a:lnTo>
                    <a:lnTo>
                      <a:pt x="1780" y="640"/>
                    </a:lnTo>
                    <a:lnTo>
                      <a:pt x="1910" y="810"/>
                    </a:lnTo>
                    <a:lnTo>
                      <a:pt x="1810" y="1030"/>
                    </a:lnTo>
                    <a:lnTo>
                      <a:pt x="1680" y="1100"/>
                    </a:lnTo>
                    <a:lnTo>
                      <a:pt x="1590" y="1220"/>
                    </a:lnTo>
                    <a:lnTo>
                      <a:pt x="1250" y="1460"/>
                    </a:lnTo>
                    <a:lnTo>
                      <a:pt x="1090" y="1390"/>
                    </a:lnTo>
                    <a:lnTo>
                      <a:pt x="710" y="1570"/>
                    </a:lnTo>
                    <a:lnTo>
                      <a:pt x="350" y="950"/>
                    </a:lnTo>
                    <a:lnTo>
                      <a:pt x="240" y="1010"/>
                    </a:lnTo>
                    <a:lnTo>
                      <a:pt x="190" y="910"/>
                    </a:lnTo>
                    <a:lnTo>
                      <a:pt x="260" y="740"/>
                    </a:lnTo>
                    <a:lnTo>
                      <a:pt x="90" y="740"/>
                    </a:lnTo>
                    <a:lnTo>
                      <a:pt x="0" y="630"/>
                    </a:lnTo>
                    <a:lnTo>
                      <a:pt x="170" y="270"/>
                    </a:lnTo>
                    <a:lnTo>
                      <a:pt x="30" y="60"/>
                    </a:lnTo>
                    <a:lnTo>
                      <a:pt x="70" y="0"/>
                    </a:lnTo>
                    <a:lnTo>
                      <a:pt x="240" y="20"/>
                    </a:lnTo>
                    <a:lnTo>
                      <a:pt x="300" y="150"/>
                    </a:lnTo>
                    <a:lnTo>
                      <a:pt x="570" y="580"/>
                    </a:lnTo>
                    <a:lnTo>
                      <a:pt x="670" y="550"/>
                    </a:lnTo>
                    <a:lnTo>
                      <a:pt x="850" y="320"/>
                    </a:lnTo>
                    <a:lnTo>
                      <a:pt x="860" y="220"/>
                    </a:lnTo>
                    <a:lnTo>
                      <a:pt x="940" y="190"/>
                    </a:lnTo>
                    <a:lnTo>
                      <a:pt x="1020" y="170"/>
                    </a:lnTo>
                    <a:lnTo>
                      <a:pt x="1080" y="50"/>
                    </a:lnTo>
                    <a:lnTo>
                      <a:pt x="1150" y="80"/>
                    </a:lnTo>
                    <a:lnTo>
                      <a:pt x="1160" y="140"/>
                    </a:lnTo>
                    <a:lnTo>
                      <a:pt x="1450" y="30"/>
                    </a:lnTo>
                    <a:lnTo>
                      <a:pt x="1540" y="80"/>
                    </a:lnTo>
                    <a:lnTo>
                      <a:pt x="1610" y="20"/>
                    </a:lnTo>
                    <a:close/>
                  </a:path>
                </a:pathLst>
              </a:custGeom>
              <a:solidFill>
                <a:srgbClr val="CBCBCB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87" name="Freeform 118"/>
              <p:cNvSpPr>
                <a:spLocks/>
              </p:cNvSpPr>
              <p:nvPr/>
            </p:nvSpPr>
            <p:spPr bwMode="auto">
              <a:xfrm>
                <a:off x="1286" y="1809"/>
                <a:ext cx="763" cy="407"/>
              </a:xfrm>
              <a:custGeom>
                <a:avLst/>
                <a:gdLst>
                  <a:gd name="T0" fmla="*/ 0 w 1330"/>
                  <a:gd name="T1" fmla="*/ 0 h 720"/>
                  <a:gd name="T2" fmla="*/ 0 w 1330"/>
                  <a:gd name="T3" fmla="*/ 0 h 720"/>
                  <a:gd name="T4" fmla="*/ 0 w 1330"/>
                  <a:gd name="T5" fmla="*/ 0 h 720"/>
                  <a:gd name="T6" fmla="*/ 0 w 1330"/>
                  <a:gd name="T7" fmla="*/ 0 h 720"/>
                  <a:gd name="T8" fmla="*/ 0 w 1330"/>
                  <a:gd name="T9" fmla="*/ 0 h 720"/>
                  <a:gd name="T10" fmla="*/ 0 w 1330"/>
                  <a:gd name="T11" fmla="*/ 0 h 720"/>
                  <a:gd name="T12" fmla="*/ 0 w 1330"/>
                  <a:gd name="T13" fmla="*/ 0 h 720"/>
                  <a:gd name="T14" fmla="*/ 0 w 1330"/>
                  <a:gd name="T15" fmla="*/ 0 h 720"/>
                  <a:gd name="T16" fmla="*/ 0 w 1330"/>
                  <a:gd name="T17" fmla="*/ 0 h 720"/>
                  <a:gd name="T18" fmla="*/ 0 w 1330"/>
                  <a:gd name="T19" fmla="*/ 0 h 720"/>
                  <a:gd name="T20" fmla="*/ 0 w 1330"/>
                  <a:gd name="T21" fmla="*/ 0 h 720"/>
                  <a:gd name="T22" fmla="*/ 0 w 1330"/>
                  <a:gd name="T23" fmla="*/ 0 h 720"/>
                  <a:gd name="T24" fmla="*/ 0 w 1330"/>
                  <a:gd name="T25" fmla="*/ 0 h 720"/>
                  <a:gd name="T26" fmla="*/ 0 w 1330"/>
                  <a:gd name="T27" fmla="*/ 0 h 720"/>
                  <a:gd name="T28" fmla="*/ 0 w 1330"/>
                  <a:gd name="T29" fmla="*/ 0 h 720"/>
                  <a:gd name="T30" fmla="*/ 0 w 1330"/>
                  <a:gd name="T31" fmla="*/ 0 h 720"/>
                  <a:gd name="T32" fmla="*/ 0 w 1330"/>
                  <a:gd name="T33" fmla="*/ 0 h 720"/>
                  <a:gd name="T34" fmla="*/ 1 w 1330"/>
                  <a:gd name="T35" fmla="*/ 0 h 720"/>
                  <a:gd name="T36" fmla="*/ 1 w 1330"/>
                  <a:gd name="T37" fmla="*/ 0 h 720"/>
                  <a:gd name="T38" fmla="*/ 1 w 1330"/>
                  <a:gd name="T39" fmla="*/ 0 h 720"/>
                  <a:gd name="T40" fmla="*/ 0 w 1330"/>
                  <a:gd name="T41" fmla="*/ 0 h 720"/>
                  <a:gd name="T42" fmla="*/ 0 w 1330"/>
                  <a:gd name="T43" fmla="*/ 0 h 720"/>
                  <a:gd name="T44" fmla="*/ 0 w 1330"/>
                  <a:gd name="T45" fmla="*/ 0 h 7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30"/>
                  <a:gd name="T70" fmla="*/ 0 h 720"/>
                  <a:gd name="T71" fmla="*/ 1330 w 1330"/>
                  <a:gd name="T72" fmla="*/ 720 h 7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30" h="720">
                    <a:moveTo>
                      <a:pt x="1040" y="420"/>
                    </a:moveTo>
                    <a:cubicBezTo>
                      <a:pt x="1034" y="421"/>
                      <a:pt x="978" y="434"/>
                      <a:pt x="970" y="440"/>
                    </a:cubicBezTo>
                    <a:cubicBezTo>
                      <a:pt x="903" y="484"/>
                      <a:pt x="975" y="457"/>
                      <a:pt x="910" y="490"/>
                    </a:cubicBezTo>
                    <a:cubicBezTo>
                      <a:pt x="864" y="512"/>
                      <a:pt x="892" y="487"/>
                      <a:pt x="870" y="510"/>
                    </a:cubicBezTo>
                    <a:lnTo>
                      <a:pt x="530" y="610"/>
                    </a:lnTo>
                    <a:lnTo>
                      <a:pt x="520" y="700"/>
                    </a:lnTo>
                    <a:lnTo>
                      <a:pt x="440" y="720"/>
                    </a:lnTo>
                    <a:lnTo>
                      <a:pt x="350" y="520"/>
                    </a:lnTo>
                    <a:lnTo>
                      <a:pt x="40" y="700"/>
                    </a:lnTo>
                    <a:lnTo>
                      <a:pt x="0" y="620"/>
                    </a:lnTo>
                    <a:lnTo>
                      <a:pt x="100" y="510"/>
                    </a:lnTo>
                    <a:lnTo>
                      <a:pt x="10" y="420"/>
                    </a:lnTo>
                    <a:lnTo>
                      <a:pt x="160" y="420"/>
                    </a:lnTo>
                    <a:lnTo>
                      <a:pt x="400" y="340"/>
                    </a:lnTo>
                    <a:lnTo>
                      <a:pt x="470" y="160"/>
                    </a:lnTo>
                    <a:lnTo>
                      <a:pt x="690" y="210"/>
                    </a:lnTo>
                    <a:lnTo>
                      <a:pt x="820" y="0"/>
                    </a:lnTo>
                    <a:lnTo>
                      <a:pt x="1330" y="10"/>
                    </a:lnTo>
                    <a:lnTo>
                      <a:pt x="1250" y="60"/>
                    </a:lnTo>
                    <a:lnTo>
                      <a:pt x="1160" y="190"/>
                    </a:lnTo>
                    <a:lnTo>
                      <a:pt x="1060" y="210"/>
                    </a:lnTo>
                    <a:lnTo>
                      <a:pt x="1000" y="300"/>
                    </a:lnTo>
                    <a:lnTo>
                      <a:pt x="1040" y="420"/>
                    </a:lnTo>
                    <a:close/>
                  </a:path>
                </a:pathLst>
              </a:custGeom>
              <a:solidFill>
                <a:srgbClr val="CBCBCB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88" name="Freeform 119"/>
              <p:cNvSpPr>
                <a:spLocks/>
              </p:cNvSpPr>
              <p:nvPr/>
            </p:nvSpPr>
            <p:spPr bwMode="auto">
              <a:xfrm rot="-139736">
                <a:off x="1152" y="2342"/>
                <a:ext cx="622" cy="836"/>
              </a:xfrm>
              <a:custGeom>
                <a:avLst/>
                <a:gdLst>
                  <a:gd name="T0" fmla="*/ 1 w 970"/>
                  <a:gd name="T1" fmla="*/ 0 h 1590"/>
                  <a:gd name="T2" fmla="*/ 1 w 970"/>
                  <a:gd name="T3" fmla="*/ 0 h 1590"/>
                  <a:gd name="T4" fmla="*/ 1 w 970"/>
                  <a:gd name="T5" fmla="*/ 0 h 1590"/>
                  <a:gd name="T6" fmla="*/ 1 w 970"/>
                  <a:gd name="T7" fmla="*/ 0 h 1590"/>
                  <a:gd name="T8" fmla="*/ 1 w 970"/>
                  <a:gd name="T9" fmla="*/ 0 h 1590"/>
                  <a:gd name="T10" fmla="*/ 1 w 970"/>
                  <a:gd name="T11" fmla="*/ 0 h 1590"/>
                  <a:gd name="T12" fmla="*/ 1 w 970"/>
                  <a:gd name="T13" fmla="*/ 0 h 1590"/>
                  <a:gd name="T14" fmla="*/ 1 w 970"/>
                  <a:gd name="T15" fmla="*/ 0 h 1590"/>
                  <a:gd name="T16" fmla="*/ 1 w 970"/>
                  <a:gd name="T17" fmla="*/ 0 h 1590"/>
                  <a:gd name="T18" fmla="*/ 1 w 970"/>
                  <a:gd name="T19" fmla="*/ 0 h 1590"/>
                  <a:gd name="T20" fmla="*/ 1 w 970"/>
                  <a:gd name="T21" fmla="*/ 0 h 1590"/>
                  <a:gd name="T22" fmla="*/ 1 w 970"/>
                  <a:gd name="T23" fmla="*/ 0 h 1590"/>
                  <a:gd name="T24" fmla="*/ 1 w 970"/>
                  <a:gd name="T25" fmla="*/ 0 h 1590"/>
                  <a:gd name="T26" fmla="*/ 0 w 970"/>
                  <a:gd name="T27" fmla="*/ 0 h 1590"/>
                  <a:gd name="T28" fmla="*/ 0 w 970"/>
                  <a:gd name="T29" fmla="*/ 0 h 1590"/>
                  <a:gd name="T30" fmla="*/ 0 w 970"/>
                  <a:gd name="T31" fmla="*/ 0 h 1590"/>
                  <a:gd name="T32" fmla="*/ 0 w 970"/>
                  <a:gd name="T33" fmla="*/ 0 h 1590"/>
                  <a:gd name="T34" fmla="*/ 0 w 970"/>
                  <a:gd name="T35" fmla="*/ 0 h 1590"/>
                  <a:gd name="T36" fmla="*/ 0 w 970"/>
                  <a:gd name="T37" fmla="*/ 0 h 1590"/>
                  <a:gd name="T38" fmla="*/ 0 w 970"/>
                  <a:gd name="T39" fmla="*/ 0 h 1590"/>
                  <a:gd name="T40" fmla="*/ 0 w 970"/>
                  <a:gd name="T41" fmla="*/ 0 h 1590"/>
                  <a:gd name="T42" fmla="*/ 0 w 970"/>
                  <a:gd name="T43" fmla="*/ 0 h 1590"/>
                  <a:gd name="T44" fmla="*/ 0 w 970"/>
                  <a:gd name="T45" fmla="*/ 0 h 1590"/>
                  <a:gd name="T46" fmla="*/ 0 w 970"/>
                  <a:gd name="T47" fmla="*/ 0 h 1590"/>
                  <a:gd name="T48" fmla="*/ 0 w 970"/>
                  <a:gd name="T49" fmla="*/ 0 h 1590"/>
                  <a:gd name="T50" fmla="*/ 0 w 970"/>
                  <a:gd name="T51" fmla="*/ 0 h 1590"/>
                  <a:gd name="T52" fmla="*/ 0 w 970"/>
                  <a:gd name="T53" fmla="*/ 0 h 1590"/>
                  <a:gd name="T54" fmla="*/ 0 w 970"/>
                  <a:gd name="T55" fmla="*/ 0 h 1590"/>
                  <a:gd name="T56" fmla="*/ 0 w 970"/>
                  <a:gd name="T57" fmla="*/ 0 h 1590"/>
                  <a:gd name="T58" fmla="*/ 0 w 970"/>
                  <a:gd name="T59" fmla="*/ 0 h 1590"/>
                  <a:gd name="T60" fmla="*/ 0 w 970"/>
                  <a:gd name="T61" fmla="*/ 0 h 1590"/>
                  <a:gd name="T62" fmla="*/ 0 w 970"/>
                  <a:gd name="T63" fmla="*/ 0 h 1590"/>
                  <a:gd name="T64" fmla="*/ 1 w 970"/>
                  <a:gd name="T65" fmla="*/ 0 h 1590"/>
                  <a:gd name="T66" fmla="*/ 1 w 970"/>
                  <a:gd name="T67" fmla="*/ 0 h 159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70"/>
                  <a:gd name="T103" fmla="*/ 0 h 1590"/>
                  <a:gd name="T104" fmla="*/ 970 w 970"/>
                  <a:gd name="T105" fmla="*/ 1590 h 159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70" h="1590">
                    <a:moveTo>
                      <a:pt x="648" y="88"/>
                    </a:moveTo>
                    <a:lnTo>
                      <a:pt x="760" y="300"/>
                    </a:lnTo>
                    <a:lnTo>
                      <a:pt x="840" y="280"/>
                    </a:lnTo>
                    <a:lnTo>
                      <a:pt x="730" y="400"/>
                    </a:lnTo>
                    <a:lnTo>
                      <a:pt x="870" y="810"/>
                    </a:lnTo>
                    <a:lnTo>
                      <a:pt x="810" y="860"/>
                    </a:lnTo>
                    <a:lnTo>
                      <a:pt x="890" y="860"/>
                    </a:lnTo>
                    <a:lnTo>
                      <a:pt x="970" y="1040"/>
                    </a:lnTo>
                    <a:lnTo>
                      <a:pt x="850" y="1120"/>
                    </a:lnTo>
                    <a:lnTo>
                      <a:pt x="940" y="1250"/>
                    </a:lnTo>
                    <a:lnTo>
                      <a:pt x="680" y="1380"/>
                    </a:lnTo>
                    <a:lnTo>
                      <a:pt x="630" y="1460"/>
                    </a:lnTo>
                    <a:lnTo>
                      <a:pt x="560" y="1470"/>
                    </a:lnTo>
                    <a:lnTo>
                      <a:pt x="410" y="1590"/>
                    </a:lnTo>
                    <a:lnTo>
                      <a:pt x="350" y="1590"/>
                    </a:lnTo>
                    <a:lnTo>
                      <a:pt x="360" y="1480"/>
                    </a:lnTo>
                    <a:lnTo>
                      <a:pt x="310" y="1390"/>
                    </a:lnTo>
                    <a:lnTo>
                      <a:pt x="220" y="1380"/>
                    </a:lnTo>
                    <a:lnTo>
                      <a:pt x="120" y="1450"/>
                    </a:lnTo>
                    <a:lnTo>
                      <a:pt x="0" y="1340"/>
                    </a:lnTo>
                    <a:lnTo>
                      <a:pt x="140" y="1320"/>
                    </a:lnTo>
                    <a:lnTo>
                      <a:pt x="220" y="1270"/>
                    </a:lnTo>
                    <a:lnTo>
                      <a:pt x="120" y="1180"/>
                    </a:lnTo>
                    <a:lnTo>
                      <a:pt x="20" y="1150"/>
                    </a:lnTo>
                    <a:lnTo>
                      <a:pt x="0" y="970"/>
                    </a:lnTo>
                    <a:lnTo>
                      <a:pt x="190" y="910"/>
                    </a:lnTo>
                    <a:lnTo>
                      <a:pt x="310" y="710"/>
                    </a:lnTo>
                    <a:lnTo>
                      <a:pt x="260" y="650"/>
                    </a:lnTo>
                    <a:lnTo>
                      <a:pt x="410" y="400"/>
                    </a:lnTo>
                    <a:lnTo>
                      <a:pt x="330" y="170"/>
                    </a:lnTo>
                    <a:lnTo>
                      <a:pt x="420" y="100"/>
                    </a:lnTo>
                    <a:lnTo>
                      <a:pt x="530" y="20"/>
                    </a:lnTo>
                    <a:lnTo>
                      <a:pt x="630" y="0"/>
                    </a:lnTo>
                    <a:lnTo>
                      <a:pt x="648" y="88"/>
                    </a:lnTo>
                    <a:close/>
                  </a:path>
                </a:pathLst>
              </a:custGeom>
              <a:solidFill>
                <a:srgbClr val="CBCBCB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  <p:sp>
            <p:nvSpPr>
              <p:cNvPr id="47189" name="Freeform 135"/>
              <p:cNvSpPr>
                <a:spLocks/>
              </p:cNvSpPr>
              <p:nvPr/>
            </p:nvSpPr>
            <p:spPr bwMode="auto">
              <a:xfrm>
                <a:off x="3026" y="2538"/>
                <a:ext cx="152" cy="132"/>
              </a:xfrm>
              <a:custGeom>
                <a:avLst/>
                <a:gdLst>
                  <a:gd name="T0" fmla="*/ 2147483647 w 114"/>
                  <a:gd name="T1" fmla="*/ 2147483647 h 97"/>
                  <a:gd name="T2" fmla="*/ 2147483647 w 114"/>
                  <a:gd name="T3" fmla="*/ 0 h 97"/>
                  <a:gd name="T4" fmla="*/ 0 w 114"/>
                  <a:gd name="T5" fmla="*/ 2147483647 h 97"/>
                  <a:gd name="T6" fmla="*/ 2147483647 w 114"/>
                  <a:gd name="T7" fmla="*/ 2147483647 h 97"/>
                  <a:gd name="T8" fmla="*/ 2147483647 w 114"/>
                  <a:gd name="T9" fmla="*/ 2147483647 h 97"/>
                  <a:gd name="T10" fmla="*/ 2147483647 w 114"/>
                  <a:gd name="T11" fmla="*/ 2147483647 h 97"/>
                  <a:gd name="T12" fmla="*/ 2147483647 w 114"/>
                  <a:gd name="T13" fmla="*/ 2147483647 h 97"/>
                  <a:gd name="T14" fmla="*/ 2147483647 w 114"/>
                  <a:gd name="T15" fmla="*/ 2147483647 h 97"/>
                  <a:gd name="T16" fmla="*/ 2147483647 w 114"/>
                  <a:gd name="T17" fmla="*/ 2147483647 h 97"/>
                  <a:gd name="T18" fmla="*/ 2147483647 w 114"/>
                  <a:gd name="T19" fmla="*/ 2147483647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4"/>
                  <a:gd name="T31" fmla="*/ 0 h 97"/>
                  <a:gd name="T32" fmla="*/ 114 w 114"/>
                  <a:gd name="T33" fmla="*/ 97 h 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4" h="97">
                    <a:moveTo>
                      <a:pt x="52" y="16"/>
                    </a:moveTo>
                    <a:lnTo>
                      <a:pt x="35" y="0"/>
                    </a:lnTo>
                    <a:lnTo>
                      <a:pt x="0" y="24"/>
                    </a:lnTo>
                    <a:lnTo>
                      <a:pt x="35" y="64"/>
                    </a:lnTo>
                    <a:lnTo>
                      <a:pt x="26" y="88"/>
                    </a:lnTo>
                    <a:lnTo>
                      <a:pt x="52" y="96"/>
                    </a:lnTo>
                    <a:lnTo>
                      <a:pt x="96" y="88"/>
                    </a:lnTo>
                    <a:lnTo>
                      <a:pt x="113" y="32"/>
                    </a:lnTo>
                    <a:lnTo>
                      <a:pt x="96" y="8"/>
                    </a:lnTo>
                    <a:lnTo>
                      <a:pt x="52" y="16"/>
                    </a:lnTo>
                  </a:path>
                </a:pathLst>
              </a:custGeom>
              <a:solidFill>
                <a:srgbClr val="80808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CH"/>
              </a:p>
            </p:txBody>
          </p:sp>
        </p:grpSp>
      </p:grpSp>
      <p:pic>
        <p:nvPicPr>
          <p:cNvPr id="47108" name="Picture 1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69" y="645578"/>
            <a:ext cx="41814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1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1941513"/>
            <a:ext cx="1439863" cy="424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0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AF7F6CB-CA88-45AA-B990-60B96BFFEE8F}" type="datetime1">
              <a:rPr lang="de-DE" altLang="de-DE" sz="10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22.08.2022</a:t>
            </a:fld>
            <a:endParaRPr lang="de-CH" altLang="de-DE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4789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P:\Desktop\lehrplan21_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39" y="93662"/>
            <a:ext cx="7848600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138988" y="1216026"/>
            <a:ext cx="1981200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CH" sz="1200" b="1" dirty="0">
                <a:latin typeface="Arial" charset="0"/>
                <a:cs typeface="Arial" charset="0"/>
              </a:rPr>
              <a:t>Fremdsprachenlehrplan: Passepartout</a:t>
            </a:r>
          </a:p>
        </p:txBody>
      </p:sp>
      <p:sp>
        <p:nvSpPr>
          <p:cNvPr id="48132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A7CC3D2-9BF4-4138-8CDD-839DE7FFCAF5}" type="datetime1">
              <a:rPr lang="de-DE" altLang="de-DE" sz="10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22.08.2022</a:t>
            </a:fld>
            <a:endParaRPr lang="de-CH" altLang="de-DE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04373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e-DE" sz="1556" dirty="0"/>
              <a:t>           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dirty="0"/>
          </a:p>
        </p:txBody>
      </p:sp>
      <p:sp>
        <p:nvSpPr>
          <p:cNvPr id="49155" name="Inhaltsplatzhalter 4"/>
          <p:cNvSpPr>
            <a:spLocks noGrp="1"/>
          </p:cNvSpPr>
          <p:nvPr>
            <p:ph idx="1"/>
          </p:nvPr>
        </p:nvSpPr>
        <p:spPr>
          <a:xfrm>
            <a:off x="1981200" y="1266825"/>
            <a:ext cx="8229600" cy="2544286"/>
          </a:xfrm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de-DE" altLang="de-DE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de-DE" altLang="de-DE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de-DE" altLang="de-DE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de-DE" altLang="de-DE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b="1" smtClean="0">
                <a:latin typeface="Arial" panose="020B0604020202020204" pitchFamily="34" charset="0"/>
                <a:cs typeface="Arial" panose="020B0604020202020204" pitchFamily="34" charset="0"/>
              </a:rPr>
              <a:t>Religionen und Weltsicht begegnen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557338"/>
            <a:ext cx="2667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5D5F840-9F7A-4A8E-97A4-7B9A8D1EFDD8}" type="datetime1">
              <a:rPr lang="de-DE" altLang="de-DE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22.08.2022</a:t>
            </a:fld>
            <a:endParaRPr lang="de-DE" altLang="de-DE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73884" y="846442"/>
            <a:ext cx="3383072" cy="1083958"/>
          </a:xfrm>
        </p:spPr>
        <p:txBody>
          <a:bodyPr/>
          <a:lstStyle/>
          <a:p>
            <a:pPr eaLnBrk="1" hangingPunct="1"/>
            <a:r>
              <a:rPr lang="de-CH" altLang="de-DE" b="1" dirty="0" smtClean="0"/>
              <a:t>Ablauf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3884" y="1930400"/>
            <a:ext cx="7010400" cy="4608512"/>
          </a:xfrm>
        </p:spPr>
        <p:txBody>
          <a:bodyPr/>
          <a:lstStyle/>
          <a:p>
            <a:pPr marL="0" lvl="1" indent="0">
              <a:lnSpc>
                <a:spcPct val="80000"/>
              </a:lnSpc>
              <a:buClr>
                <a:schemeClr val="tx1"/>
              </a:buClr>
              <a:buSzPct val="70000"/>
              <a:buNone/>
              <a:defRPr/>
            </a:pPr>
            <a:r>
              <a:rPr lang="de-CH" altLang="de-DE" dirty="0" smtClean="0"/>
              <a:t>1. Schulleitung </a:t>
            </a:r>
            <a:r>
              <a:rPr lang="de-CH" altLang="de-DE" dirty="0"/>
              <a:t>stellt sich vor</a:t>
            </a:r>
          </a:p>
          <a:p>
            <a:pPr marL="342900" lvl="1" indent="-342900">
              <a:lnSpc>
                <a:spcPct val="80000"/>
              </a:lnSpc>
              <a:buClr>
                <a:schemeClr val="tx1"/>
              </a:buClr>
              <a:buSzPct val="70000"/>
              <a:buFont typeface="Wingdings" panose="05000000000000000000" pitchFamily="2" charset="2"/>
              <a:buChar char="v"/>
              <a:defRPr/>
            </a:pPr>
            <a:endParaRPr lang="de-CH" altLang="de-DE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CH" altLang="de-DE" sz="2400" dirty="0" smtClean="0"/>
              <a:t>2. Allgemeine </a:t>
            </a:r>
            <a:r>
              <a:rPr lang="de-CH" altLang="de-DE" sz="2400" dirty="0"/>
              <a:t>Informationen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CH" altLang="de-DE" dirty="0"/>
              <a:t>Schulhäuser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CH" altLang="de-DE" dirty="0"/>
              <a:t>Administration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CH" altLang="de-DE" dirty="0"/>
              <a:t>Förderung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CH" altLang="de-DE" dirty="0"/>
              <a:t>Schulsozialarbeit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CH" altLang="de-DE" dirty="0"/>
              <a:t>Diverse Informationen zum Alltag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CH" altLang="de-DE" dirty="0"/>
              <a:t>Schulweg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CH" altLang="de-DE" dirty="0"/>
              <a:t>Elternrat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CH" altLang="de-DE" dirty="0"/>
              <a:t>Schullaufbahnverordnung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CH" altLang="de-DE" dirty="0"/>
              <a:t>Lehrplan 21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de-CH" altLang="de-DE" sz="1900" dirty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de-CH" altLang="de-DE" sz="1900" dirty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de-CH" altLang="de-DE" sz="1900" dirty="0"/>
          </a:p>
          <a:p>
            <a:pPr eaLnBrk="1" hangingPunct="1">
              <a:lnSpc>
                <a:spcPct val="80000"/>
              </a:lnSpc>
              <a:defRPr/>
            </a:pPr>
            <a:endParaRPr lang="de-CH" altLang="de-DE" sz="1700" dirty="0"/>
          </a:p>
        </p:txBody>
      </p:sp>
      <p:sp>
        <p:nvSpPr>
          <p:cNvPr id="28676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E3CD88A-70AA-41CC-A0DD-EC90920AAF98}" type="datetime1">
              <a:rPr lang="de-DE" altLang="de-DE" sz="10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22.08.2022</a:t>
            </a:fld>
            <a:endParaRPr lang="de-CH" altLang="de-DE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70088" y="333375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de-DE" sz="1556" dirty="0"/>
              <a:t>          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3434219" y="1326936"/>
            <a:ext cx="8229600" cy="5178854"/>
          </a:xfrm>
        </p:spPr>
        <p:txBody>
          <a:bodyPr rtlCol="0">
            <a:sp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de-CH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NMG 1./2. Zyklus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de-CH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CH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| Religionen und Weltsichten begegnen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CH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CH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Die Schülerinnen und Schüler können religiöse Spuren in Umgebung und Alltag erkennen und erschliessen.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de-CH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CH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Die Schülerinnen und Schüler können Inhalt, Sprachform und Gebrauch religiöser Texte erläutern.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de-CH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CH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Die Schülerinnen und Schüler können religiöse Praxis im lebensweltlichen Kontext beschreiben.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de-CH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CH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Die Schülerinnen und Schüler können Festtraditionen charakterisieren.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de-CH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CH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Die Schülerinnen und Schüler können sich in der Vielfalt religiöser Traditionen und Weltanschauungen orientieren und verschiedenen Überzeugungen respektvoll begegnen.</a:t>
            </a:r>
          </a:p>
          <a:p>
            <a:pPr algn="ctr">
              <a:buNone/>
              <a:defRPr/>
            </a:pPr>
            <a:endParaRPr lang="de-DE" b="1" dirty="0" smtClean="0">
              <a:latin typeface="Arial"/>
              <a:cs typeface="Arial"/>
            </a:endParaRPr>
          </a:p>
        </p:txBody>
      </p:sp>
      <p:sp>
        <p:nvSpPr>
          <p:cNvPr id="50180" name="Datumsplatzhalt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0214FE-FF14-4D79-92F0-BC6EC446E2AA}" type="datetime1">
              <a:rPr lang="de-DE" altLang="de-DE" sz="1200">
                <a:solidFill>
                  <a:srgbClr val="898989"/>
                </a:solidFill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22.08.2022</a:t>
            </a:fld>
            <a:endParaRPr lang="de-DE" altLang="de-DE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83237" y="837823"/>
            <a:ext cx="10515600" cy="1325563"/>
          </a:xfrm>
        </p:spPr>
        <p:txBody>
          <a:bodyPr/>
          <a:lstStyle/>
          <a:p>
            <a:r>
              <a:rPr lang="de-CH" dirty="0" smtClean="0"/>
              <a:t>NMG/Religionsunterricht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83237" y="2406811"/>
            <a:ext cx="10515600" cy="4351338"/>
          </a:xfrm>
        </p:spPr>
        <p:txBody>
          <a:bodyPr/>
          <a:lstStyle/>
          <a:p>
            <a:r>
              <a:rPr lang="de-CH" dirty="0" smtClean="0"/>
              <a:t>Eine NMG Lehrperson und eine Fachperson Religion </a:t>
            </a:r>
          </a:p>
          <a:p>
            <a:pPr marL="0" indent="0">
              <a:buNone/>
            </a:pPr>
            <a:r>
              <a:rPr lang="de-CH" dirty="0"/>
              <a:t> </a:t>
            </a:r>
            <a:r>
              <a:rPr lang="de-CH" dirty="0" smtClean="0"/>
              <a:t>  unterrichten gemeinsam.</a:t>
            </a:r>
          </a:p>
          <a:p>
            <a:r>
              <a:rPr lang="de-CH" dirty="0" smtClean="0"/>
              <a:t>1-3 Klasse 2 Lektionen pro Woche</a:t>
            </a:r>
          </a:p>
          <a:p>
            <a:r>
              <a:rPr lang="de-CH" dirty="0" smtClean="0"/>
              <a:t>4-6 Klasse 2 Lektionen alle zwei Wochen</a:t>
            </a:r>
          </a:p>
          <a:p>
            <a:r>
              <a:rPr lang="de-CH" dirty="0" smtClean="0"/>
              <a:t>Sie sind herzlich eingeladen den Unterricht zu besuchen.</a:t>
            </a:r>
          </a:p>
          <a:p>
            <a:r>
              <a:rPr lang="de-CH" dirty="0" smtClean="0"/>
              <a:t>Termin mit der Klassenlehrperson abmachen</a:t>
            </a:r>
          </a:p>
          <a:p>
            <a:r>
              <a:rPr lang="de-CH" dirty="0" smtClean="0"/>
              <a:t>Abmeldung bei </a:t>
            </a:r>
            <a:r>
              <a:rPr lang="de-CH" smtClean="0"/>
              <a:t>der Klassenlehrperson</a:t>
            </a:r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7208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1905000"/>
            <a:ext cx="7994650" cy="4114800"/>
          </a:xfrm>
        </p:spPr>
        <p:txBody>
          <a:bodyPr/>
          <a:lstStyle/>
          <a:p>
            <a:pPr eaLnBrk="1" hangingPunct="1"/>
            <a:endParaRPr lang="de-CH" altLang="de-DE" smtClean="0"/>
          </a:p>
          <a:p>
            <a:pPr algn="ctr" eaLnBrk="1" hangingPunct="1"/>
            <a:r>
              <a:rPr lang="de-CH" altLang="de-DE" sz="4400"/>
              <a:t> Fragen?</a:t>
            </a:r>
          </a:p>
        </p:txBody>
      </p:sp>
      <p:sp>
        <p:nvSpPr>
          <p:cNvPr id="51203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587FD61-5A20-4C71-87BD-B9EC8CE9F33E}" type="datetime1">
              <a:rPr lang="de-DE" altLang="de-DE" sz="10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22.08.2022</a:t>
            </a:fld>
            <a:endParaRPr lang="de-CH" altLang="de-DE" sz="1000">
              <a:solidFill>
                <a:schemeClr val="tx1"/>
              </a:solidFill>
            </a:endParaRPr>
          </a:p>
        </p:txBody>
      </p:sp>
      <p:pic>
        <p:nvPicPr>
          <p:cNvPr id="9218" name="Picture 2" descr="Haben sie noch fragen? wandposter • poster Vorschlag, sie, fragen |  myloview.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22" y="1456777"/>
            <a:ext cx="7507485" cy="501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1905000"/>
            <a:ext cx="7994650" cy="4114800"/>
          </a:xfrm>
        </p:spPr>
        <p:txBody>
          <a:bodyPr/>
          <a:lstStyle/>
          <a:p>
            <a:pPr eaLnBrk="1" hangingPunct="1"/>
            <a:endParaRPr lang="de-CH" altLang="de-DE" dirty="0" smtClean="0"/>
          </a:p>
          <a:p>
            <a:pPr marL="0" indent="0" algn="ctr" eaLnBrk="1" hangingPunct="1">
              <a:buNone/>
            </a:pPr>
            <a:r>
              <a:rPr lang="de-CH" altLang="de-DE" sz="4400" dirty="0"/>
              <a:t> Besten Dank für Ihre Aufmerksamkeit!</a:t>
            </a:r>
          </a:p>
          <a:p>
            <a:pPr eaLnBrk="1" hangingPunct="1"/>
            <a:endParaRPr lang="de-CH" altLang="de-DE" sz="4400" dirty="0"/>
          </a:p>
        </p:txBody>
      </p:sp>
      <p:sp>
        <p:nvSpPr>
          <p:cNvPr id="52228" name="Datumsplatzhalt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83F9BD9-2CD8-4181-9C89-ED790B33DC5B}" type="datetime1">
              <a:rPr lang="de-DE" altLang="de-DE" sz="10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22.08.2022</a:t>
            </a:fld>
            <a:endParaRPr lang="de-CH" altLang="de-DE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48000" y="255183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de-CH" dirty="0" smtClean="0"/>
              <a:t>ca</a:t>
            </a:r>
            <a:r>
              <a:rPr lang="de-CH" dirty="0"/>
              <a:t>. 65 Mitarbeiterinnen und </a:t>
            </a:r>
            <a:r>
              <a:rPr lang="de-CH" dirty="0" smtClean="0"/>
              <a:t>Mitarbeiter</a:t>
            </a:r>
          </a:p>
          <a:p>
            <a:pPr marL="285750" indent="-285750">
              <a:buFontTx/>
              <a:buChar char="-"/>
            </a:pP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 smtClean="0"/>
              <a:t>12 </a:t>
            </a:r>
            <a:r>
              <a:rPr lang="de-CH" dirty="0"/>
              <a:t>Primarklassen in 2 </a:t>
            </a:r>
            <a:r>
              <a:rPr lang="de-CH" dirty="0" smtClean="0"/>
              <a:t>Schulhäusern</a:t>
            </a:r>
          </a:p>
          <a:p>
            <a:pPr marL="285750" indent="-285750">
              <a:buFontTx/>
              <a:buChar char="-"/>
            </a:pP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 smtClean="0"/>
              <a:t>5 </a:t>
            </a:r>
            <a:r>
              <a:rPr lang="de-CH" dirty="0"/>
              <a:t>Kindergartenklassen </a:t>
            </a:r>
            <a:endParaRPr lang="de-CH" dirty="0" smtClean="0"/>
          </a:p>
          <a:p>
            <a:pPr marL="285750" indent="-285750">
              <a:buFontTx/>
              <a:buChar char="-"/>
            </a:pP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 smtClean="0"/>
              <a:t>Tagesstruktur</a:t>
            </a:r>
          </a:p>
          <a:p>
            <a:pPr marL="285750" indent="-285750">
              <a:buFontTx/>
              <a:buChar char="-"/>
            </a:pPr>
            <a:endParaRPr lang="de-CH" dirty="0"/>
          </a:p>
          <a:p>
            <a:pPr marL="285750" indent="-285750">
              <a:buFontTx/>
              <a:buChar char="-"/>
            </a:pPr>
            <a:r>
              <a:rPr lang="de-CH" dirty="0" smtClean="0"/>
              <a:t>Hauswartung</a:t>
            </a:r>
            <a:r>
              <a:rPr lang="de-CH" dirty="0"/>
              <a:t>: </a:t>
            </a:r>
            <a:r>
              <a:rPr lang="de-CH" dirty="0" smtClean="0"/>
              <a:t>Herr </a:t>
            </a:r>
            <a:r>
              <a:rPr lang="de-CH" dirty="0"/>
              <a:t>Hakan Inan &amp; </a:t>
            </a:r>
            <a:r>
              <a:rPr lang="de-CH" dirty="0" smtClean="0"/>
              <a:t>Herr </a:t>
            </a:r>
            <a:r>
              <a:rPr lang="de-CH" dirty="0" err="1"/>
              <a:t>Darnel</a:t>
            </a:r>
            <a:r>
              <a:rPr lang="de-CH" dirty="0"/>
              <a:t> Babic</a:t>
            </a:r>
          </a:p>
        </p:txBody>
      </p:sp>
      <p:sp>
        <p:nvSpPr>
          <p:cNvPr id="3" name="Rechteck 2"/>
          <p:cNvSpPr/>
          <p:nvPr/>
        </p:nvSpPr>
        <p:spPr>
          <a:xfrm>
            <a:off x="3048000" y="1265222"/>
            <a:ext cx="4036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altLang="de-DE" sz="4400" b="1" dirty="0">
                <a:latin typeface="+mj-lt"/>
              </a:rPr>
              <a:t>Standort Schoren</a:t>
            </a:r>
            <a:endParaRPr lang="de-CH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18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672220" y="214529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b="1" dirty="0"/>
              <a:t>Schulleitung:</a:t>
            </a:r>
          </a:p>
          <a:p>
            <a:r>
              <a:rPr lang="de-CH" dirty="0" smtClean="0"/>
              <a:t>Samuel Winter und Nadja Lützelschwab</a:t>
            </a:r>
            <a:endParaRPr lang="de-CH" dirty="0"/>
          </a:p>
          <a:p>
            <a:endParaRPr lang="de-CH" dirty="0"/>
          </a:p>
          <a:p>
            <a:r>
              <a:rPr lang="de-CH" b="1" dirty="0"/>
              <a:t>Tagesstrukturleitung:</a:t>
            </a:r>
          </a:p>
          <a:p>
            <a:r>
              <a:rPr lang="de-CH" dirty="0" smtClean="0"/>
              <a:t>Christian </a:t>
            </a:r>
            <a:r>
              <a:rPr lang="de-CH" dirty="0"/>
              <a:t>Gut</a:t>
            </a:r>
          </a:p>
          <a:p>
            <a:endParaRPr lang="de-CH" dirty="0"/>
          </a:p>
          <a:p>
            <a:r>
              <a:rPr lang="de-CH" b="1" dirty="0" smtClean="0"/>
              <a:t>Sekretariat:</a:t>
            </a:r>
          </a:p>
          <a:p>
            <a:r>
              <a:rPr lang="de-CH" dirty="0" smtClean="0"/>
              <a:t>Fabienne </a:t>
            </a:r>
            <a:r>
              <a:rPr lang="de-CH" dirty="0"/>
              <a:t>Renz</a:t>
            </a:r>
          </a:p>
          <a:p>
            <a:endParaRPr lang="de-CH" dirty="0"/>
          </a:p>
          <a:p>
            <a:r>
              <a:rPr lang="de-CH" b="1" dirty="0" smtClean="0"/>
              <a:t>Öffnungszeiten</a:t>
            </a:r>
            <a:r>
              <a:rPr lang="de-CH" b="1" dirty="0"/>
              <a:t>: </a:t>
            </a:r>
          </a:p>
          <a:p>
            <a:r>
              <a:rPr lang="de-CH" dirty="0" smtClean="0"/>
              <a:t>Montag </a:t>
            </a:r>
            <a:r>
              <a:rPr lang="de-CH" dirty="0"/>
              <a:t>bis Freitag 08.30 – 12.30 Uhr</a:t>
            </a:r>
          </a:p>
          <a:p>
            <a:r>
              <a:rPr lang="de-CH" dirty="0" smtClean="0"/>
              <a:t>Telefon</a:t>
            </a:r>
            <a:r>
              <a:rPr lang="de-CH" dirty="0"/>
              <a:t>: 	061 208 56 60</a:t>
            </a:r>
          </a:p>
          <a:p>
            <a:r>
              <a:rPr lang="de-CH" dirty="0" smtClean="0"/>
              <a:t>Email</a:t>
            </a:r>
            <a:r>
              <a:rPr lang="de-CH" dirty="0"/>
              <a:t>: 	ps.schoren@bs.ch</a:t>
            </a:r>
          </a:p>
        </p:txBody>
      </p:sp>
      <p:sp>
        <p:nvSpPr>
          <p:cNvPr id="3" name="Rechteck 2"/>
          <p:cNvSpPr/>
          <p:nvPr/>
        </p:nvSpPr>
        <p:spPr>
          <a:xfrm>
            <a:off x="2672220" y="1190065"/>
            <a:ext cx="35839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altLang="de-DE" sz="4400" b="1" dirty="0">
                <a:latin typeface="+mj-lt"/>
              </a:rPr>
              <a:t>Administration</a:t>
            </a:r>
            <a:endParaRPr lang="de-CH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32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usammenarbeit von Schule und El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1" y="3297758"/>
            <a:ext cx="4270494" cy="28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62" y="2043100"/>
            <a:ext cx="6826815" cy="250931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874593" y="1139868"/>
            <a:ext cx="4020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400" b="1" dirty="0" smtClean="0">
                <a:latin typeface="+mj-lt"/>
              </a:rPr>
              <a:t>Zusammenarbeit</a:t>
            </a:r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450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48000" y="22748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dirty="0" smtClean="0"/>
              <a:t>- Unterstützung </a:t>
            </a:r>
            <a:r>
              <a:rPr lang="de-CH" dirty="0"/>
              <a:t>für alle Kinder</a:t>
            </a:r>
          </a:p>
          <a:p>
            <a:endParaRPr lang="de-CH" dirty="0"/>
          </a:p>
          <a:p>
            <a:r>
              <a:rPr lang="de-CH" dirty="0" smtClean="0"/>
              <a:t>- Heilpädagogik</a:t>
            </a:r>
            <a:r>
              <a:rPr lang="de-CH" dirty="0"/>
              <a:t>, Logopädie, </a:t>
            </a:r>
            <a:r>
              <a:rPr lang="de-CH" dirty="0" err="1" smtClean="0"/>
              <a:t>DaZ</a:t>
            </a:r>
            <a:r>
              <a:rPr lang="de-CH" dirty="0"/>
              <a:t> </a:t>
            </a:r>
          </a:p>
          <a:p>
            <a:endParaRPr lang="de-CH" dirty="0"/>
          </a:p>
          <a:p>
            <a:r>
              <a:rPr lang="de-CH" dirty="0" smtClean="0"/>
              <a:t>- Psychomotorik</a:t>
            </a:r>
            <a:endParaRPr lang="de-CH" dirty="0"/>
          </a:p>
          <a:p>
            <a:endParaRPr lang="de-CH" dirty="0" smtClean="0"/>
          </a:p>
          <a:p>
            <a:r>
              <a:rPr lang="de-CH" dirty="0" smtClean="0"/>
              <a:t>- Fachpersonen</a:t>
            </a:r>
            <a:endParaRPr lang="de-CH" dirty="0"/>
          </a:p>
        </p:txBody>
      </p:sp>
      <p:pic>
        <p:nvPicPr>
          <p:cNvPr id="1028" name="Picture 4" descr="Konzentration auf Stärken – Stärken stär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52" y="3076070"/>
            <a:ext cx="5599135" cy="361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3048000" y="1242568"/>
            <a:ext cx="25577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>
                <a:latin typeface="+mj-lt"/>
              </a:rPr>
              <a:t>Förderung</a:t>
            </a:r>
          </a:p>
        </p:txBody>
      </p:sp>
    </p:spTree>
    <p:extLst>
      <p:ext uri="{BB962C8B-B14F-4D97-AF65-F5344CB8AC3E}">
        <p14:creationId xmlns:p14="http://schemas.microsoft.com/office/powerpoint/2010/main" val="9023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48000" y="185934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CH" dirty="0"/>
          </a:p>
          <a:p>
            <a:r>
              <a:rPr lang="de-CH" b="1" dirty="0"/>
              <a:t>Lynn </a:t>
            </a:r>
            <a:r>
              <a:rPr lang="de-CH" b="1" dirty="0" err="1"/>
              <a:t>Fromer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Tel. 079 931 86 51</a:t>
            </a:r>
            <a:br>
              <a:rPr lang="de-CH" dirty="0"/>
            </a:br>
            <a:r>
              <a:rPr lang="de-CH" dirty="0"/>
              <a:t>lynn.fromer@bs.ch</a:t>
            </a:r>
          </a:p>
          <a:p>
            <a:endParaRPr lang="de-CH" dirty="0"/>
          </a:p>
          <a:p>
            <a:r>
              <a:rPr lang="de-CH" b="1" dirty="0"/>
              <a:t>Büro Schoren neu: </a:t>
            </a:r>
            <a:r>
              <a:rPr lang="de-CH" dirty="0"/>
              <a:t>	( 1. OG, Verwaltung)</a:t>
            </a:r>
          </a:p>
          <a:p>
            <a:r>
              <a:rPr lang="de-CH" b="1" dirty="0"/>
              <a:t>Büro Schoren alt:</a:t>
            </a:r>
            <a:r>
              <a:rPr lang="de-CH" dirty="0"/>
              <a:t>	(</a:t>
            </a:r>
            <a:r>
              <a:rPr lang="de-CH" dirty="0" err="1"/>
              <a:t>vis</a:t>
            </a:r>
            <a:r>
              <a:rPr lang="de-CH" dirty="0"/>
              <a:t> à </a:t>
            </a:r>
            <a:r>
              <a:rPr lang="de-CH" dirty="0" err="1"/>
              <a:t>vis</a:t>
            </a:r>
            <a:r>
              <a:rPr lang="de-CH" dirty="0"/>
              <a:t> Lehrpersonenzimmer)</a:t>
            </a:r>
          </a:p>
          <a:p>
            <a:endParaRPr lang="de-CH" dirty="0"/>
          </a:p>
          <a:p>
            <a:r>
              <a:rPr lang="de-CH" b="1" dirty="0"/>
              <a:t>Präsenzzeiten:</a:t>
            </a:r>
          </a:p>
          <a:p>
            <a:r>
              <a:rPr lang="de-CH" dirty="0"/>
              <a:t>Mo &amp; Di            9.00 – 12.00h		</a:t>
            </a:r>
          </a:p>
          <a:p>
            <a:r>
              <a:rPr lang="de-CH" dirty="0"/>
              <a:t>Mi &amp; Do            9.00 – 12.00h /14.00 – 16.00 h</a:t>
            </a:r>
          </a:p>
        </p:txBody>
      </p:sp>
      <p:sp>
        <p:nvSpPr>
          <p:cNvPr id="3" name="Rechteck 2"/>
          <p:cNvSpPr/>
          <p:nvPr/>
        </p:nvSpPr>
        <p:spPr>
          <a:xfrm>
            <a:off x="3048000" y="1202634"/>
            <a:ext cx="4088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altLang="de-DE" sz="4400" b="1" dirty="0">
                <a:latin typeface="+mj-lt"/>
              </a:rPr>
              <a:t>Schulsozialarbeit</a:t>
            </a:r>
            <a:r>
              <a:rPr lang="de-CH" altLang="de-DE" dirty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92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980951" y="1265221"/>
            <a:ext cx="70559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altLang="de-DE" sz="4400" b="1" dirty="0">
                <a:latin typeface="+mj-lt"/>
              </a:rPr>
              <a:t>Elternbrief Schuljahresbeginn </a:t>
            </a:r>
            <a:endParaRPr lang="de-CH" sz="4400" b="1" dirty="0">
              <a:latin typeface="+mj-lt"/>
            </a:endParaRPr>
          </a:p>
        </p:txBody>
      </p:sp>
      <p:pic>
        <p:nvPicPr>
          <p:cNvPr id="5122" name="Picture 2" descr="E-Mail, Brief, Umschlag Symbol in Contact Us Gly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46" y="3231715"/>
            <a:ext cx="1815883" cy="18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133589" y="3419605"/>
            <a:ext cx="651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Den Elternbrief finden Sie auf unserer Homepage:</a:t>
            </a:r>
          </a:p>
          <a:p>
            <a:r>
              <a:rPr lang="de-CH" sz="2400" dirty="0">
                <a:solidFill>
                  <a:schemeClr val="accent6">
                    <a:lumMod val="75000"/>
                  </a:schemeClr>
                </a:solidFill>
              </a:rPr>
              <a:t>https://</a:t>
            </a:r>
            <a:r>
              <a:rPr lang="de-CH" sz="2400" dirty="0" smtClean="0">
                <a:solidFill>
                  <a:schemeClr val="accent6">
                    <a:lumMod val="75000"/>
                  </a:schemeClr>
                </a:solidFill>
              </a:rPr>
              <a:t>schulen.edubs.ch/ps/schoren/schulinfos</a:t>
            </a:r>
          </a:p>
        </p:txBody>
      </p:sp>
    </p:spTree>
    <p:extLst>
      <p:ext uri="{BB962C8B-B14F-4D97-AF65-F5344CB8AC3E}">
        <p14:creationId xmlns:p14="http://schemas.microsoft.com/office/powerpoint/2010/main" val="40264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772428" y="2145299"/>
            <a:ext cx="6096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2000" b="1" dirty="0"/>
              <a:t>Türe offen ab </a:t>
            </a:r>
            <a:r>
              <a:rPr lang="de-CH" sz="2000" b="1" dirty="0" smtClean="0"/>
              <a:t>7.50</a:t>
            </a:r>
          </a:p>
          <a:p>
            <a:endParaRPr lang="de-CH" sz="2000" b="1" dirty="0"/>
          </a:p>
          <a:p>
            <a:r>
              <a:rPr lang="de-CH" dirty="0" smtClean="0"/>
              <a:t>Wir </a:t>
            </a:r>
            <a:r>
              <a:rPr lang="de-CH" dirty="0"/>
              <a:t>haben ab 7.50 die Schulhaustüren offen und ihr Kind kann sich gemütlich in der Schule einfinden und für den Unterricht bereit machen.</a:t>
            </a:r>
          </a:p>
          <a:p>
            <a:endParaRPr lang="de-CH" dirty="0"/>
          </a:p>
          <a:p>
            <a:r>
              <a:rPr lang="de-CH" sz="2000" b="1" dirty="0" smtClean="0"/>
              <a:t>Pünktlichkeit</a:t>
            </a:r>
          </a:p>
          <a:p>
            <a:endParaRPr lang="de-CH" sz="2000" b="1" dirty="0"/>
          </a:p>
          <a:p>
            <a:r>
              <a:rPr lang="de-CH" dirty="0" smtClean="0"/>
              <a:t>Wir  </a:t>
            </a:r>
            <a:r>
              <a:rPr lang="de-CH" dirty="0"/>
              <a:t>bitten Sie, Ihr Kind pünktlich zur Schule zu schicken, so dass der Unterricht um 8.00 Uhr beginnen kann.</a:t>
            </a:r>
          </a:p>
          <a:p>
            <a:endParaRPr lang="de-CH" dirty="0"/>
          </a:p>
          <a:p>
            <a:r>
              <a:rPr lang="de-CH" sz="2000" b="1" dirty="0" smtClean="0"/>
              <a:t>Handy</a:t>
            </a:r>
          </a:p>
          <a:p>
            <a:endParaRPr lang="de-CH" sz="2000" b="1" dirty="0"/>
          </a:p>
          <a:p>
            <a:r>
              <a:rPr lang="de-CH" dirty="0" smtClean="0"/>
              <a:t>Wir </a:t>
            </a:r>
            <a:r>
              <a:rPr lang="de-CH" dirty="0"/>
              <a:t>sind eine Handy freie </a:t>
            </a:r>
            <a:r>
              <a:rPr lang="de-CH" dirty="0" smtClean="0"/>
              <a:t>Schule.</a:t>
            </a:r>
            <a:endParaRPr lang="de-CH" dirty="0"/>
          </a:p>
          <a:p>
            <a:r>
              <a:rPr lang="de-CH" dirty="0" smtClean="0"/>
              <a:t>Wir </a:t>
            </a:r>
            <a:r>
              <a:rPr lang="de-CH" dirty="0"/>
              <a:t>bitten Sie auch als Eltern im Schulhaus </a:t>
            </a:r>
            <a:r>
              <a:rPr lang="de-CH" dirty="0" smtClean="0"/>
              <a:t>ihr</a:t>
            </a:r>
          </a:p>
          <a:p>
            <a:r>
              <a:rPr lang="de-CH" dirty="0" smtClean="0"/>
              <a:t>Handy </a:t>
            </a:r>
            <a:r>
              <a:rPr lang="de-CH" dirty="0"/>
              <a:t>versorgt zu haben.</a:t>
            </a:r>
          </a:p>
          <a:p>
            <a:r>
              <a:rPr lang="de-CH" dirty="0"/>
              <a:t>  </a:t>
            </a:r>
          </a:p>
        </p:txBody>
      </p:sp>
      <p:sp>
        <p:nvSpPr>
          <p:cNvPr id="3" name="Rechteck 2"/>
          <p:cNvSpPr/>
          <p:nvPr/>
        </p:nvSpPr>
        <p:spPr>
          <a:xfrm>
            <a:off x="2772428" y="1240171"/>
            <a:ext cx="57824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4400" b="1" dirty="0">
                <a:latin typeface="+mj-lt"/>
              </a:rPr>
              <a:t>Diverse Infos zum Alltag </a:t>
            </a:r>
          </a:p>
        </p:txBody>
      </p:sp>
    </p:spTree>
    <p:extLst>
      <p:ext uri="{BB962C8B-B14F-4D97-AF65-F5344CB8AC3E}">
        <p14:creationId xmlns:p14="http://schemas.microsoft.com/office/powerpoint/2010/main" val="18243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</Words>
  <Application>Microsoft Office PowerPoint</Application>
  <PresentationFormat>Breitbild</PresentationFormat>
  <Paragraphs>177</Paragraphs>
  <Slides>23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Wingdings</vt:lpstr>
      <vt:lpstr>Office</vt:lpstr>
      <vt:lpstr>PowerPoint-Präsentation</vt:lpstr>
      <vt:lpstr>Ablauf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Formative Beurteilung</vt:lpstr>
      <vt:lpstr>Summative Beurteilung</vt:lpstr>
      <vt:lpstr>PowerPoint-Präsentation</vt:lpstr>
      <vt:lpstr>PowerPoint-Präsentation</vt:lpstr>
      <vt:lpstr>            </vt:lpstr>
      <vt:lpstr>           </vt:lpstr>
      <vt:lpstr>NMG/Religionsunterricht</vt:lpstr>
      <vt:lpstr>PowerPoint-Präsentation</vt:lpstr>
      <vt:lpstr>PowerPoint-Präsentation</vt:lpstr>
    </vt:vector>
  </TitlesOfParts>
  <Company>Erziehungsdepartement Basel-Stadt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Winter, Samuel</dc:creator>
  <cp:lastModifiedBy>Lützelschwab, Nadja</cp:lastModifiedBy>
  <cp:revision>23</cp:revision>
  <dcterms:created xsi:type="dcterms:W3CDTF">2022-08-03T12:55:00Z</dcterms:created>
  <dcterms:modified xsi:type="dcterms:W3CDTF">2022-08-22T12:14:31Z</dcterms:modified>
</cp:coreProperties>
</file>