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4"/>
  </p:sldMasterIdLst>
  <p:notesMasterIdLst>
    <p:notesMasterId r:id="rId15"/>
  </p:notesMasterIdLst>
  <p:handoutMasterIdLst>
    <p:handoutMasterId r:id="rId16"/>
  </p:handoutMasterIdLst>
  <p:sldIdLst>
    <p:sldId id="448" r:id="rId5"/>
    <p:sldId id="450" r:id="rId6"/>
    <p:sldId id="453" r:id="rId7"/>
    <p:sldId id="454" r:id="rId8"/>
    <p:sldId id="455" r:id="rId9"/>
    <p:sldId id="457" r:id="rId10"/>
    <p:sldId id="459" r:id="rId11"/>
    <p:sldId id="461" r:id="rId12"/>
    <p:sldId id="456" r:id="rId13"/>
    <p:sldId id="462" r:id="rId1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12">
          <p15:clr>
            <a:srgbClr val="A4A3A4"/>
          </p15:clr>
        </p15:guide>
        <p15:guide id="2" orient="horz" pos="429">
          <p15:clr>
            <a:srgbClr val="A4A3A4"/>
          </p15:clr>
        </p15:guide>
        <p15:guide id="3" orient="horz" pos="327">
          <p15:clr>
            <a:srgbClr val="A4A3A4"/>
          </p15:clr>
        </p15:guide>
        <p15:guide id="4" orient="horz" pos="174">
          <p15:clr>
            <a:srgbClr val="A4A3A4"/>
          </p15:clr>
        </p15:guide>
        <p15:guide id="5" orient="horz" pos="2930">
          <p15:clr>
            <a:srgbClr val="A4A3A4"/>
          </p15:clr>
        </p15:guide>
        <p15:guide id="6" orient="horz" pos="3151">
          <p15:clr>
            <a:srgbClr val="A4A3A4"/>
          </p15:clr>
        </p15:guide>
        <p15:guide id="7" orient="horz" pos="89">
          <p15:clr>
            <a:srgbClr val="A4A3A4"/>
          </p15:clr>
        </p15:guide>
        <p15:guide id="8" orient="horz" pos="395">
          <p15:clr>
            <a:srgbClr val="A4A3A4"/>
          </p15:clr>
        </p15:guide>
        <p15:guide id="9" pos="1633">
          <p15:clr>
            <a:srgbClr val="A4A3A4"/>
          </p15:clr>
        </p15:guide>
        <p15:guide id="10" pos="385">
          <p15:clr>
            <a:srgbClr val="A4A3A4"/>
          </p15:clr>
        </p15:guide>
        <p15:guide id="11" pos="4263">
          <p15:clr>
            <a:srgbClr val="A4A3A4"/>
          </p15:clr>
        </p15:guide>
        <p15:guide id="12" pos="5511">
          <p15:clr>
            <a:srgbClr val="A4A3A4"/>
          </p15:clr>
        </p15:guide>
        <p15:guide id="13" pos="113">
          <p15:clr>
            <a:srgbClr val="A4A3A4"/>
          </p15:clr>
        </p15:guide>
        <p15:guide id="14" pos="2948">
          <p15:clr>
            <a:srgbClr val="A4A3A4"/>
          </p15:clr>
        </p15:guide>
        <p15:guide id="15" pos="2880">
          <p15:clr>
            <a:srgbClr val="A4A3A4"/>
          </p15:clr>
        </p15:guide>
        <p15:guide id="16" pos="301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H" initials="" lastIdx="1" clrIdx="0"/>
  <p:cmAuthor id="1" name="Maria Papanikolaou" initials="MP"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82E"/>
    <a:srgbClr val="714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90" autoAdjust="0"/>
  </p:normalViewPr>
  <p:slideViewPr>
    <p:cSldViewPr snapToGrid="0">
      <p:cViewPr varScale="1">
        <p:scale>
          <a:sx n="91" d="100"/>
          <a:sy n="91" d="100"/>
        </p:scale>
        <p:origin x="1133" y="82"/>
      </p:cViewPr>
      <p:guideLst>
        <p:guide orient="horz" pos="2012"/>
        <p:guide orient="horz" pos="429"/>
        <p:guide orient="horz" pos="327"/>
        <p:guide orient="horz" pos="174"/>
        <p:guide orient="horz" pos="2930"/>
        <p:guide orient="horz" pos="3151"/>
        <p:guide orient="horz" pos="89"/>
        <p:guide orient="horz" pos="395"/>
        <p:guide pos="1633"/>
        <p:guide pos="385"/>
        <p:guide pos="4263"/>
        <p:guide pos="5511"/>
        <p:guide pos="113"/>
        <p:guide pos="2948"/>
        <p:guide pos="2880"/>
        <p:guide pos="301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1F2DF5C-6BCD-4FDF-8EE0-73973C7A6274}" type="datetimeFigureOut">
              <a:rPr lang="de-CH"/>
              <a:pPr>
                <a:defRPr/>
              </a:pPr>
              <a:t>30.06.21</a:t>
            </a:fld>
            <a:endParaRPr lang="de-CH"/>
          </a:p>
        </p:txBody>
      </p:sp>
      <p:sp>
        <p:nvSpPr>
          <p:cNvPr id="4" name="Fußzeilenplatzhalt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290ABD8-7A80-4667-92B5-58405066E8EF}" type="slidenum">
              <a:rPr lang="de-CH"/>
              <a:pPr>
                <a:defRPr/>
              </a:pPr>
              <a:t>‹Nr.›</a:t>
            </a:fld>
            <a:endParaRPr lang="de-CH"/>
          </a:p>
        </p:txBody>
      </p:sp>
    </p:spTree>
    <p:extLst>
      <p:ext uri="{BB962C8B-B14F-4D97-AF65-F5344CB8AC3E}">
        <p14:creationId xmlns:p14="http://schemas.microsoft.com/office/powerpoint/2010/main" val="1304749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6BDCC9B-6C96-4F93-AB10-434652D8836D}" type="datetimeFigureOut">
              <a:rPr lang="en-GB"/>
              <a:pPr>
                <a:defRPr/>
              </a:pPr>
              <a:t>30/06/2021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E730950-5A58-4DC3-8CAB-9B6DFAF345F4}" type="slidenum">
              <a:rPr lang="en-GB"/>
              <a:pPr>
                <a:defRPr/>
              </a:pPr>
              <a:t>‹Nr.›</a:t>
            </a:fld>
            <a:endParaRPr lang="en-GB"/>
          </a:p>
        </p:txBody>
      </p:sp>
    </p:spTree>
    <p:extLst>
      <p:ext uri="{BB962C8B-B14F-4D97-AF65-F5344CB8AC3E}">
        <p14:creationId xmlns:p14="http://schemas.microsoft.com/office/powerpoint/2010/main" val="38185030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In diesem Schuljahr gibt</a:t>
            </a:r>
            <a:r>
              <a:rPr lang="de-CH" baseline="0"/>
              <a:t> es eine Neuerung für Ihre Tochter, Ihren Sohn, die mit dieser Präsentation erläutert werden soll.</a:t>
            </a:r>
            <a:endParaRPr lang="de-CH"/>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1</a:t>
            </a:fld>
            <a:endParaRPr lang="en-GB"/>
          </a:p>
        </p:txBody>
      </p:sp>
    </p:spTree>
    <p:extLst>
      <p:ext uri="{BB962C8B-B14F-4D97-AF65-F5344CB8AC3E}">
        <p14:creationId xmlns:p14="http://schemas.microsoft.com/office/powerpoint/2010/main" val="188548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Dieser Support</a:t>
            </a:r>
            <a:r>
              <a:rPr lang="de-CH" baseline="0"/>
              <a:t> hilft bei technischen Fragen. Sollte ein Gerät defekt sein, wird es bei diesem Support angemeldet und das Gerät kann im Anschluss bei einer Filiale der GGG-Stadtbibliotheken oder der Gemeindebibliothek Riehen gegen ein neues Gerät ausgetauscht werden. Die Telefon-Nummer und die Mail-Adresse dieses Supports wird bei Geräte-Abgabe bekannt gegeben.</a:t>
            </a:r>
            <a:endParaRPr lang="de-CH"/>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10</a:t>
            </a:fld>
            <a:endParaRPr lang="en-GB"/>
          </a:p>
        </p:txBody>
      </p:sp>
    </p:spTree>
    <p:extLst>
      <p:ext uri="{BB962C8B-B14F-4D97-AF65-F5344CB8AC3E}">
        <p14:creationId xmlns:p14="http://schemas.microsoft.com/office/powerpoint/2010/main" val="356297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Ihr Kind erhält ein Notebook</a:t>
            </a:r>
            <a:r>
              <a:rPr lang="de-CH" baseline="0"/>
              <a:t> als persönliches Arbeitsgerät.</a:t>
            </a:r>
            <a:endParaRPr lang="de-CH"/>
          </a:p>
          <a:p>
            <a:r>
              <a:rPr lang="de-CH"/>
              <a:t>Mit</a:t>
            </a:r>
            <a:r>
              <a:rPr lang="de-CH" baseline="0"/>
              <a:t> dieser Präsentation werden die wichtigsten Sachen erklärt und es können im Anschluss offene Fragen beantwortet werden.</a:t>
            </a:r>
            <a:endParaRPr lang="de-CH"/>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2</a:t>
            </a:fld>
            <a:endParaRPr lang="en-GB"/>
          </a:p>
        </p:txBody>
      </p:sp>
    </p:spTree>
    <p:extLst>
      <p:ext uri="{BB962C8B-B14F-4D97-AF65-F5344CB8AC3E}">
        <p14:creationId xmlns:p14="http://schemas.microsoft.com/office/powerpoint/2010/main" val="243436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Dieses Notebook behält Ihre</a:t>
            </a:r>
            <a:r>
              <a:rPr lang="de-CH" baseline="0"/>
              <a:t> Tochter, Ihr Sohn bis zum Ende der Sekundarschule. Es wird also fünf Jahre im Einsatz sein. Am Ende der Sekundarschule kann es von der Schule, falls von Ihnen benötigt, gekauft werden. Ansonsten wird es vom Erziehungsdepartement aufbereitet und in einen sogenannten Zweitmarkt weiter verkauft.</a:t>
            </a:r>
          </a:p>
          <a:p>
            <a:r>
              <a:rPr lang="de-CH" baseline="0"/>
              <a:t>Das Notebook ist eine Mischung aus Tablet und Laptop und beinhaltet einen vom Erziehungsdepartement zur Verfügung gestellten «</a:t>
            </a:r>
            <a:r>
              <a:rPr lang="de-CH" baseline="0" err="1"/>
              <a:t>eduBS</a:t>
            </a:r>
            <a:r>
              <a:rPr lang="de-CH" baseline="0"/>
              <a:t>-Desktop» mit aller benötigten Software.</a:t>
            </a:r>
            <a:endParaRPr lang="de-CH"/>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3</a:t>
            </a:fld>
            <a:endParaRPr lang="en-GB"/>
          </a:p>
        </p:txBody>
      </p:sp>
    </p:spTree>
    <p:extLst>
      <p:ext uri="{BB962C8B-B14F-4D97-AF65-F5344CB8AC3E}">
        <p14:creationId xmlns:p14="http://schemas.microsoft.com/office/powerpoint/2010/main" val="40442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Geräte werden in gewissen</a:t>
            </a:r>
            <a:r>
              <a:rPr lang="de-CH" baseline="0" dirty="0"/>
              <a:t> Unterrichts-Situationen eingesetzt. Es gibt auch weiterhin viel Unterricht, der ohne dieses Gerät durchgeführt wird. Es gibt jedoch immer mehr Lehrmittel mit digitalen Inhalten. Diese können nun einfacher eingesetzt werden.</a:t>
            </a:r>
          </a:p>
          <a:p>
            <a:r>
              <a:rPr lang="de-CH" baseline="0" dirty="0"/>
              <a:t>Insbesondere die Kompetenzen des Lehrplans 21 im Bereich Medien/Informatik können in allen Fächern besser eingeübt werden.</a:t>
            </a:r>
            <a:endParaRPr lang="de-CH"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4</a:t>
            </a:fld>
            <a:endParaRPr lang="en-GB"/>
          </a:p>
        </p:txBody>
      </p:sp>
    </p:spTree>
    <p:extLst>
      <p:ext uri="{BB962C8B-B14F-4D97-AF65-F5344CB8AC3E}">
        <p14:creationId xmlns:p14="http://schemas.microsoft.com/office/powerpoint/2010/main" val="327906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0">
                <a:latin typeface="Arial"/>
                <a:cs typeface="Arial"/>
              </a:rPr>
              <a:t>Die </a:t>
            </a:r>
            <a:r>
              <a:rPr lang="en-GB" i="0" err="1">
                <a:latin typeface="Arial"/>
                <a:cs typeface="Arial"/>
              </a:rPr>
              <a:t>Lehrperson</a:t>
            </a:r>
            <a:r>
              <a:rPr lang="en-GB" i="0">
                <a:latin typeface="Arial"/>
                <a:cs typeface="Arial"/>
              </a:rPr>
              <a:t> </a:t>
            </a:r>
            <a:r>
              <a:rPr lang="en-GB" i="0" err="1">
                <a:latin typeface="Arial"/>
                <a:cs typeface="Arial"/>
              </a:rPr>
              <a:t>entscheidet</a:t>
            </a:r>
            <a:r>
              <a:rPr lang="en-GB" i="0">
                <a:latin typeface="Arial"/>
                <a:cs typeface="Arial"/>
              </a:rPr>
              <a:t>, </a:t>
            </a:r>
            <a:r>
              <a:rPr lang="en-GB" i="0" err="1">
                <a:latin typeface="Arial"/>
                <a:cs typeface="Arial"/>
              </a:rPr>
              <a:t>wann</a:t>
            </a:r>
            <a:r>
              <a:rPr lang="en-GB" i="0">
                <a:latin typeface="Arial"/>
                <a:cs typeface="Arial"/>
              </a:rPr>
              <a:t> die </a:t>
            </a:r>
            <a:r>
              <a:rPr lang="en-GB" i="0" err="1">
                <a:latin typeface="Arial"/>
                <a:cs typeface="Arial"/>
              </a:rPr>
              <a:t>Schülerinnen</a:t>
            </a:r>
            <a:r>
              <a:rPr lang="en-GB" i="0">
                <a:latin typeface="Arial"/>
                <a:cs typeface="Arial"/>
              </a:rPr>
              <a:t>/</a:t>
            </a:r>
            <a:r>
              <a:rPr lang="en-GB" i="0" err="1">
                <a:latin typeface="Arial"/>
                <a:cs typeface="Arial"/>
              </a:rPr>
              <a:t>Schüler</a:t>
            </a:r>
            <a:r>
              <a:rPr lang="en-GB" i="0">
                <a:latin typeface="Arial"/>
                <a:cs typeface="Arial"/>
              </a:rPr>
              <a:t> die </a:t>
            </a:r>
            <a:r>
              <a:rPr lang="en-GB" i="0" err="1">
                <a:latin typeface="Arial"/>
                <a:cs typeface="Arial"/>
              </a:rPr>
              <a:t>Geräte</a:t>
            </a:r>
            <a:r>
              <a:rPr lang="en-GB" i="0">
                <a:latin typeface="Arial"/>
                <a:cs typeface="Arial"/>
              </a:rPr>
              <a:t> </a:t>
            </a:r>
            <a:r>
              <a:rPr lang="en-GB" i="0" err="1">
                <a:latin typeface="Arial"/>
                <a:cs typeface="Arial"/>
              </a:rPr>
              <a:t>nach</a:t>
            </a:r>
            <a:r>
              <a:rPr lang="en-GB" i="0">
                <a:latin typeface="Arial"/>
                <a:cs typeface="Arial"/>
              </a:rPr>
              <a:t> </a:t>
            </a:r>
            <a:r>
              <a:rPr lang="en-GB" i="0" err="1">
                <a:latin typeface="Arial"/>
                <a:cs typeface="Arial"/>
              </a:rPr>
              <a:t>Hause</a:t>
            </a:r>
            <a:r>
              <a:rPr lang="en-GB" i="0">
                <a:latin typeface="Arial"/>
                <a:cs typeface="Arial"/>
              </a:rPr>
              <a:t> </a:t>
            </a:r>
            <a:r>
              <a:rPr lang="en-GB" i="0" err="1">
                <a:latin typeface="Arial"/>
                <a:cs typeface="Arial"/>
              </a:rPr>
              <a:t>nehmen</a:t>
            </a:r>
            <a:r>
              <a:rPr lang="en-GB" i="0">
                <a:latin typeface="Arial"/>
                <a:cs typeface="Arial"/>
              </a:rPr>
              <a:t> </a:t>
            </a:r>
            <a:r>
              <a:rPr lang="en-GB" i="0" err="1">
                <a:latin typeface="Arial"/>
                <a:cs typeface="Arial"/>
              </a:rPr>
              <a:t>können</a:t>
            </a:r>
            <a:r>
              <a:rPr lang="en-GB" i="0">
                <a:latin typeface="Arial"/>
                <a:cs typeface="Arial"/>
              </a:rPr>
              <a:t>. </a:t>
            </a:r>
            <a:r>
              <a:rPr lang="de-CH" i="0"/>
              <a:t>An der Schule werden die Geräte in einem Koffer aufbewahrt,</a:t>
            </a:r>
            <a:r>
              <a:rPr lang="de-CH" i="0" baseline="0"/>
              <a:t> wo sie auch aufgeladen werden können. Zuhause werden die Geräte an der Steckdose geladen.</a:t>
            </a:r>
          </a:p>
          <a:p>
            <a:r>
              <a:rPr lang="de-CH" i="0" baseline="0"/>
              <a:t>Sind Hausaufgaben mit dem Gerät geplant, so können die Geräte auch in die Tagesstrukturen mitgenommen werden.</a:t>
            </a:r>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5</a:t>
            </a:fld>
            <a:endParaRPr lang="en-GB"/>
          </a:p>
        </p:txBody>
      </p:sp>
    </p:spTree>
    <p:extLst>
      <p:ext uri="{BB962C8B-B14F-4D97-AF65-F5344CB8AC3E}">
        <p14:creationId xmlns:p14="http://schemas.microsoft.com/office/powerpoint/2010/main" val="404391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Geräte haben eine Hülle für den </a:t>
            </a:r>
            <a:r>
              <a:rPr lang="de-CH" baseline="0" dirty="0"/>
              <a:t>Schutz, falls sie zum Beispiel runterfallen. </a:t>
            </a:r>
          </a:p>
          <a:p>
            <a:r>
              <a:rPr lang="de-CH" baseline="0" dirty="0"/>
              <a:t>Einen digitalen Schutz gibt es bei Nutzung des Internets. Dieser Schutz ist auch aktiv, wenn Ihr Kind das Gerät zu Hause nutzt.</a:t>
            </a:r>
            <a:endParaRPr lang="de-CH"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6</a:t>
            </a:fld>
            <a:endParaRPr lang="en-GB"/>
          </a:p>
        </p:txBody>
      </p:sp>
    </p:spTree>
    <p:extLst>
      <p:ext uri="{BB962C8B-B14F-4D97-AF65-F5344CB8AC3E}">
        <p14:creationId xmlns:p14="http://schemas.microsoft.com/office/powerpoint/2010/main" val="119740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Der</a:t>
            </a:r>
            <a:r>
              <a:rPr lang="de-CH" baseline="0"/>
              <a:t> Umgang mit digitalen Medien hat auch Gefahren. Das Erziehungsdepartement bietet in Zusammenarbeit mit andere Stellen verschiedene Präventionsangebote an.</a:t>
            </a:r>
            <a:endParaRPr lang="de-CH"/>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7</a:t>
            </a:fld>
            <a:endParaRPr lang="en-GB"/>
          </a:p>
        </p:txBody>
      </p:sp>
    </p:spTree>
    <p:extLst>
      <p:ext uri="{BB962C8B-B14F-4D97-AF65-F5344CB8AC3E}">
        <p14:creationId xmlns:p14="http://schemas.microsoft.com/office/powerpoint/2010/main" val="211099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CH"/>
              <a:t>Diese</a:t>
            </a:r>
            <a:r>
              <a:rPr lang="de-CH" baseline="0"/>
              <a:t> Nutzungsrichtlinien werden im Unterricht mit ihrer Tochter, ihrem Sohn bei Geräte-Abgabe besprochen. In den Nutzungsrichtlinien ist zum Beispiel aufgeführt, dass Sie als Erziehungsberechtigte bestimmen, wann das Gerät zu Hause benutzt wird.</a:t>
            </a:r>
            <a:endParaRPr lang="de-CH"/>
          </a:p>
          <a:p>
            <a:r>
              <a:rPr lang="de-CH" baseline="0"/>
              <a:t>Das Dokument sollen </a:t>
            </a:r>
            <a:r>
              <a:rPr lang="de-CH"/>
              <a:t>Sie</a:t>
            </a:r>
            <a:r>
              <a:rPr lang="de-CH" baseline="0"/>
              <a:t> gemeinsam mit ihrem Kind besprechen. Im Anschluss bitten wir Sie die Nutzungsrichtlinien zu unterschreiben und der Schule zurück zu geben. Bis zur Unterschrift kann das Gerät</a:t>
            </a:r>
            <a:r>
              <a:rPr lang="de-CH"/>
              <a:t> nicht verwendet</a:t>
            </a:r>
            <a:r>
              <a:rPr lang="de-CH" baseline="0"/>
              <a:t> werden.</a:t>
            </a:r>
            <a:endParaRPr lang="de-CH" baseline="0">
              <a:cs typeface="Calibri"/>
            </a:endParaRPr>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8</a:t>
            </a:fld>
            <a:endParaRPr lang="en-GB"/>
          </a:p>
        </p:txBody>
      </p:sp>
    </p:spTree>
    <p:extLst>
      <p:ext uri="{BB962C8B-B14F-4D97-AF65-F5344CB8AC3E}">
        <p14:creationId xmlns:p14="http://schemas.microsoft.com/office/powerpoint/2010/main" val="22219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Sie</a:t>
            </a:r>
            <a:r>
              <a:rPr lang="de-CH" baseline="0" dirty="0"/>
              <a:t> haften mit ihrer privater Haftpflichtversicherung oder bei Diebstahl mit der Hausratversicherung für das Gerät. Sollte keine Versicherung vorhanden sein oder kann der Selbstbehalt nicht bezahlt werden, so sucht die Klassenlehrperson gemeinsam mit der Schulleitung eine Lösung, wie die Reparatur-Kosten gedeckt werden können. Wir empfehlen, nicht nur wegen diesem Gerät, dringend den Abschluss einer Haftpflichtversicherung.</a:t>
            </a:r>
            <a:endParaRPr lang="de-CH"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9</a:t>
            </a:fld>
            <a:endParaRPr lang="en-GB"/>
          </a:p>
        </p:txBody>
      </p:sp>
    </p:spTree>
    <p:extLst>
      <p:ext uri="{BB962C8B-B14F-4D97-AF65-F5344CB8AC3E}">
        <p14:creationId xmlns:p14="http://schemas.microsoft.com/office/powerpoint/2010/main" val="238311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611189" y="2214001"/>
            <a:ext cx="8137525" cy="2430065"/>
          </a:xfrm>
        </p:spPr>
        <p:txBody>
          <a:bodyPr tIns="32400"/>
          <a:lstStyle>
            <a:lvl1pPr marL="0" indent="0">
              <a:spcBef>
                <a:spcPts val="0"/>
              </a:spcBef>
              <a:spcAft>
                <a:spcPts val="1210"/>
              </a:spcAft>
              <a:buNone/>
              <a:defRPr sz="3000" b="1">
                <a:solidFill>
                  <a:schemeClr val="accent3"/>
                </a:solidFill>
              </a:defRPr>
            </a:lvl1pPr>
            <a:lvl2pPr marL="0" indent="0">
              <a:spcBef>
                <a:spcPts val="0"/>
              </a:spcBef>
              <a:spcAft>
                <a:spcPts val="5000"/>
              </a:spcAft>
              <a:buNone/>
              <a:defRPr sz="1600" b="1"/>
            </a:lvl2pPr>
            <a:lvl3pPr marL="0" indent="0">
              <a:spcBef>
                <a:spcPts val="0"/>
              </a:spcBef>
              <a:spcAft>
                <a:spcPts val="1210"/>
              </a:spcAft>
              <a:buNone/>
              <a:defRPr sz="1600">
                <a:solidFill>
                  <a:schemeClr val="accent3"/>
                </a:solidFill>
              </a:defRPr>
            </a:lvl3pPr>
            <a:lvl4pPr marL="0" indent="0">
              <a:spcBef>
                <a:spcPts val="0"/>
              </a:spcBef>
              <a:spcAft>
                <a:spcPts val="1210"/>
              </a:spcAft>
              <a:buNone/>
              <a:defRPr sz="1600">
                <a:solidFill>
                  <a:schemeClr val="accent3"/>
                </a:solidFill>
              </a:defRPr>
            </a:lvl4pPr>
            <a:lvl5pPr marL="0" indent="0">
              <a:spcBef>
                <a:spcPts val="0"/>
              </a:spcBef>
              <a:spcAft>
                <a:spcPts val="1210"/>
              </a:spcAft>
              <a:buNone/>
              <a:defRPr sz="1600">
                <a:solidFill>
                  <a:schemeClr val="accent3"/>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Tree>
    <p:extLst>
      <p:ext uri="{BB962C8B-B14F-4D97-AF65-F5344CB8AC3E}">
        <p14:creationId xmlns:p14="http://schemas.microsoft.com/office/powerpoint/2010/main" val="344263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464469"/>
            <a:ext cx="3960812" cy="3186113"/>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Content Placeholder 3"/>
          <p:cNvSpPr>
            <a:spLocks noGrp="1"/>
          </p:cNvSpPr>
          <p:nvPr>
            <p:ph sz="half" idx="2"/>
          </p:nvPr>
        </p:nvSpPr>
        <p:spPr>
          <a:xfrm>
            <a:off x="4787901" y="1464469"/>
            <a:ext cx="3960813" cy="3186113"/>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Titel 6"/>
          <p:cNvSpPr>
            <a:spLocks noGrp="1"/>
          </p:cNvSpPr>
          <p:nvPr>
            <p:ph type="title"/>
          </p:nvPr>
        </p:nvSpPr>
        <p:spPr/>
        <p:txBody>
          <a:bodyPr/>
          <a:lstStyle/>
          <a:p>
            <a:r>
              <a:rPr lang="de-DE"/>
              <a:t>Titelmasterformat durch Klicken bearbeiten</a:t>
            </a:r>
            <a:endParaRPr lang="de-CH"/>
          </a:p>
        </p:txBody>
      </p:sp>
      <p:sp>
        <p:nvSpPr>
          <p:cNvPr id="10"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11" name="Foliennummernplatzhalter 4"/>
          <p:cNvSpPr>
            <a:spLocks noGrp="1"/>
          </p:cNvSpPr>
          <p:nvPr>
            <p:ph type="sldNum" sz="quarter" idx="12"/>
          </p:nvPr>
        </p:nvSpPr>
        <p:spPr/>
        <p:txBody>
          <a:bodyPr/>
          <a:lstStyle>
            <a:lvl1pPr>
              <a:defRPr/>
            </a:lvl1pPr>
          </a:lstStyle>
          <a:p>
            <a:pPr>
              <a:defRPr/>
            </a:pPr>
            <a:fld id="{1649C87F-8E3F-4099-83CC-C78314B036E2}" type="slidenum">
              <a:rPr lang="de-CH" altLang="de-DE" smtClean="0">
                <a:solidFill>
                  <a:srgbClr val="000000"/>
                </a:solidFill>
              </a:rPr>
              <a:pPr>
                <a:defRPr/>
              </a:pPr>
              <a:t>‹Nr.›</a:t>
            </a:fld>
            <a:endParaRPr lang="de-CH" altLang="de-DE">
              <a:solidFill>
                <a:srgbClr val="000000"/>
              </a:solidFill>
            </a:endParaRPr>
          </a:p>
        </p:txBody>
      </p:sp>
      <p:grpSp>
        <p:nvGrpSpPr>
          <p:cNvPr id="12" name="Gruppieren 1"/>
          <p:cNvGrpSpPr>
            <a:grpSpLocks/>
          </p:cNvGrpSpPr>
          <p:nvPr userDrawn="1"/>
        </p:nvGrpSpPr>
        <p:grpSpPr bwMode="auto">
          <a:xfrm>
            <a:off x="179388" y="140494"/>
            <a:ext cx="4464050" cy="579753"/>
            <a:chOff x="179388" y="187325"/>
            <a:chExt cx="4464620" cy="773004"/>
          </a:xfrm>
        </p:grpSpPr>
        <p:pic>
          <p:nvPicPr>
            <p:cNvPr id="13"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210578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8"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9" name="Foliennummernplatzhalter 4"/>
          <p:cNvSpPr>
            <a:spLocks noGrp="1"/>
          </p:cNvSpPr>
          <p:nvPr>
            <p:ph type="sldNum" sz="quarter" idx="12"/>
          </p:nvPr>
        </p:nvSpPr>
        <p:spPr/>
        <p:txBody>
          <a:bodyPr/>
          <a:lstStyle>
            <a:lvl1pPr>
              <a:defRPr/>
            </a:lvl1pPr>
          </a:lstStyle>
          <a:p>
            <a:pPr>
              <a:defRPr/>
            </a:pPr>
            <a:fld id="{891FD06F-69DE-464F-BE05-DBED1E8D7A94}" type="slidenum">
              <a:rPr lang="de-CH" altLang="de-DE" smtClean="0">
                <a:solidFill>
                  <a:srgbClr val="000000"/>
                </a:solidFill>
              </a:rPr>
              <a:pPr>
                <a:defRPr/>
              </a:pPr>
              <a:t>‹Nr.›</a:t>
            </a:fld>
            <a:endParaRPr lang="de-CH" altLang="de-DE">
              <a:solidFill>
                <a:srgbClr val="000000"/>
              </a:solidFill>
            </a:endParaRPr>
          </a:p>
        </p:txBody>
      </p:sp>
      <p:grpSp>
        <p:nvGrpSpPr>
          <p:cNvPr id="10" name="Gruppieren 1"/>
          <p:cNvGrpSpPr>
            <a:grpSpLocks/>
          </p:cNvGrpSpPr>
          <p:nvPr userDrawn="1"/>
        </p:nvGrpSpPr>
        <p:grpSpPr bwMode="auto">
          <a:xfrm>
            <a:off x="179388" y="140494"/>
            <a:ext cx="4464050" cy="579753"/>
            <a:chOff x="179388" y="187325"/>
            <a:chExt cx="4464620" cy="773004"/>
          </a:xfrm>
        </p:grpSpPr>
        <p:pic>
          <p:nvPicPr>
            <p:cNvPr id="11"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207348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9" y="1464469"/>
            <a:ext cx="2124075" cy="3186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464469"/>
            <a:ext cx="5761038" cy="31861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Titel 5"/>
          <p:cNvSpPr>
            <a:spLocks noGrp="1"/>
          </p:cNvSpPr>
          <p:nvPr>
            <p:ph type="title"/>
          </p:nvPr>
        </p:nvSpPr>
        <p:spPr/>
        <p:txBody>
          <a:bodyPr/>
          <a:lstStyle/>
          <a:p>
            <a:r>
              <a:rPr lang="de-DE"/>
              <a:t>Titelmasterformat durch Klicken bearbeiten</a:t>
            </a:r>
            <a:endParaRPr lang="de-CH"/>
          </a:p>
        </p:txBody>
      </p:sp>
      <p:sp>
        <p:nvSpPr>
          <p:cNvPr id="10" name="Fußzeilenplatzhalter 3"/>
          <p:cNvSpPr>
            <a:spLocks noGrp="1"/>
          </p:cNvSpPr>
          <p:nvPr>
            <p:ph type="ftr" sz="quarter" idx="13"/>
          </p:nvPr>
        </p:nvSpPr>
        <p:spPr/>
        <p:txBody>
          <a:bodyPr/>
          <a:lstStyle>
            <a:lvl1pPr>
              <a:defRPr/>
            </a:lvl1pPr>
          </a:lstStyle>
          <a:p>
            <a:pPr>
              <a:defRPr/>
            </a:pPr>
            <a:endParaRPr lang="de-CH">
              <a:solidFill>
                <a:srgbClr val="000000"/>
              </a:solidFill>
            </a:endParaRPr>
          </a:p>
        </p:txBody>
      </p:sp>
      <p:sp>
        <p:nvSpPr>
          <p:cNvPr id="11" name="Foliennummernplatzhalter 4"/>
          <p:cNvSpPr>
            <a:spLocks noGrp="1"/>
          </p:cNvSpPr>
          <p:nvPr>
            <p:ph type="sldNum" sz="quarter" idx="14"/>
          </p:nvPr>
        </p:nvSpPr>
        <p:spPr/>
        <p:txBody>
          <a:bodyPr/>
          <a:lstStyle>
            <a:lvl1pPr>
              <a:defRPr/>
            </a:lvl1pPr>
          </a:lstStyle>
          <a:p>
            <a:pPr>
              <a:defRPr/>
            </a:pPr>
            <a:fld id="{ED33BE92-25E4-4909-8AB1-E9A208809CE3}" type="slidenum">
              <a:rPr lang="de-CH" altLang="de-DE" smtClean="0">
                <a:solidFill>
                  <a:srgbClr val="000000"/>
                </a:solidFill>
              </a:rPr>
              <a:pPr>
                <a:defRPr/>
              </a:pPr>
              <a:t>‹Nr.›</a:t>
            </a:fld>
            <a:endParaRPr lang="de-CH" altLang="de-DE">
              <a:solidFill>
                <a:srgbClr val="000000"/>
              </a:solidFill>
            </a:endParaRPr>
          </a:p>
        </p:txBody>
      </p:sp>
      <p:grpSp>
        <p:nvGrpSpPr>
          <p:cNvPr id="12" name="Gruppieren 1"/>
          <p:cNvGrpSpPr>
            <a:grpSpLocks/>
          </p:cNvGrpSpPr>
          <p:nvPr userDrawn="1"/>
        </p:nvGrpSpPr>
        <p:grpSpPr bwMode="auto">
          <a:xfrm>
            <a:off x="179388" y="140494"/>
            <a:ext cx="4464050" cy="579753"/>
            <a:chOff x="179388" y="187325"/>
            <a:chExt cx="4464620" cy="773004"/>
          </a:xfrm>
        </p:grpSpPr>
        <p:pic>
          <p:nvPicPr>
            <p:cNvPr id="13"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128836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464469"/>
            <a:ext cx="5905028" cy="31861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a:p>
        </p:txBody>
      </p:sp>
      <p:sp>
        <p:nvSpPr>
          <p:cNvPr id="4" name="Text Placeholder 3"/>
          <p:cNvSpPr>
            <a:spLocks noGrp="1"/>
          </p:cNvSpPr>
          <p:nvPr>
            <p:ph type="body" sz="half" idx="2"/>
          </p:nvPr>
        </p:nvSpPr>
        <p:spPr>
          <a:xfrm>
            <a:off x="6767513" y="1464469"/>
            <a:ext cx="1981200" cy="3186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10"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11" name="Foliennummernplatzhalter 4"/>
          <p:cNvSpPr>
            <a:spLocks noGrp="1"/>
          </p:cNvSpPr>
          <p:nvPr>
            <p:ph type="sldNum" sz="quarter" idx="12"/>
          </p:nvPr>
        </p:nvSpPr>
        <p:spPr/>
        <p:txBody>
          <a:bodyPr/>
          <a:lstStyle>
            <a:lvl1pPr>
              <a:defRPr/>
            </a:lvl1pPr>
          </a:lstStyle>
          <a:p>
            <a:pPr>
              <a:defRPr/>
            </a:pPr>
            <a:fld id="{A0134F29-88AF-4926-8223-89AA4B7058BD}" type="slidenum">
              <a:rPr lang="de-CH" altLang="de-DE" smtClean="0">
                <a:solidFill>
                  <a:srgbClr val="000000"/>
                </a:solidFill>
              </a:rPr>
              <a:pPr>
                <a:defRPr/>
              </a:pPr>
              <a:t>‹Nr.›</a:t>
            </a:fld>
            <a:endParaRPr lang="de-CH" altLang="de-DE">
              <a:solidFill>
                <a:srgbClr val="000000"/>
              </a:solidFill>
            </a:endParaRPr>
          </a:p>
        </p:txBody>
      </p:sp>
      <p:grpSp>
        <p:nvGrpSpPr>
          <p:cNvPr id="12" name="Gruppieren 1"/>
          <p:cNvGrpSpPr>
            <a:grpSpLocks/>
          </p:cNvGrpSpPr>
          <p:nvPr userDrawn="1"/>
        </p:nvGrpSpPr>
        <p:grpSpPr bwMode="auto">
          <a:xfrm>
            <a:off x="179388" y="140494"/>
            <a:ext cx="4464050" cy="579753"/>
            <a:chOff x="179388" y="187325"/>
            <a:chExt cx="4464620" cy="773004"/>
          </a:xfrm>
        </p:grpSpPr>
        <p:pic>
          <p:nvPicPr>
            <p:cNvPr id="13"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287047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9" y="1464469"/>
            <a:ext cx="8137525" cy="31861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itel 4"/>
          <p:cNvSpPr>
            <a:spLocks noGrp="1"/>
          </p:cNvSpPr>
          <p:nvPr>
            <p:ph type="title"/>
          </p:nvPr>
        </p:nvSpPr>
        <p:spPr/>
        <p:txBody>
          <a:bodyPr/>
          <a:lstStyle/>
          <a:p>
            <a:r>
              <a:rPr lang="de-DE"/>
              <a:t>Titelmasterformat durch Klicken bearbeiten</a:t>
            </a:r>
            <a:endParaRPr lang="de-CH"/>
          </a:p>
        </p:txBody>
      </p:sp>
      <p:sp>
        <p:nvSpPr>
          <p:cNvPr id="6" name="Fußzeilenplatzhalter 3"/>
          <p:cNvSpPr>
            <a:spLocks noGrp="1"/>
          </p:cNvSpPr>
          <p:nvPr>
            <p:ph type="ftr" sz="quarter" idx="12"/>
          </p:nvPr>
        </p:nvSpPr>
        <p:spPr/>
        <p:txBody>
          <a:bodyPr/>
          <a:lstStyle>
            <a:lvl1pPr>
              <a:defRPr/>
            </a:lvl1pPr>
          </a:lstStyle>
          <a:p>
            <a:pPr>
              <a:defRPr/>
            </a:pPr>
            <a:endParaRPr lang="de-CH"/>
          </a:p>
        </p:txBody>
      </p:sp>
      <p:sp>
        <p:nvSpPr>
          <p:cNvPr id="7" name="Foliennummernplatzhalter 4"/>
          <p:cNvSpPr>
            <a:spLocks noGrp="1"/>
          </p:cNvSpPr>
          <p:nvPr>
            <p:ph type="sldNum" sz="quarter" idx="13"/>
          </p:nvPr>
        </p:nvSpPr>
        <p:spPr/>
        <p:txBody>
          <a:bodyPr/>
          <a:lstStyle>
            <a:lvl1pPr>
              <a:defRPr/>
            </a:lvl1pPr>
          </a:lstStyle>
          <a:p>
            <a:fld id="{7D3A9F40-1ED7-4E69-80DC-0D9E8BE94120}"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464469"/>
            <a:ext cx="3960812" cy="3186113"/>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Content Placeholder 3"/>
          <p:cNvSpPr>
            <a:spLocks noGrp="1"/>
          </p:cNvSpPr>
          <p:nvPr>
            <p:ph sz="half" idx="2"/>
          </p:nvPr>
        </p:nvSpPr>
        <p:spPr>
          <a:xfrm>
            <a:off x="4787901" y="1464469"/>
            <a:ext cx="3960813" cy="3186113"/>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Titel 6"/>
          <p:cNvSpPr>
            <a:spLocks noGrp="1"/>
          </p:cNvSpPr>
          <p:nvPr>
            <p:ph type="title"/>
          </p:nvPr>
        </p:nvSpPr>
        <p:spPr/>
        <p:txBody>
          <a:bodyPr/>
          <a:lstStyle/>
          <a:p>
            <a:r>
              <a:rPr lang="de-DE"/>
              <a:t>Titelmasterformat durch Klicken bearbeiten</a:t>
            </a:r>
            <a:endParaRPr lang="de-CH"/>
          </a:p>
        </p:txBody>
      </p:sp>
      <p:sp>
        <p:nvSpPr>
          <p:cNvPr id="6" name="Fußzeilenplatzhalter 3"/>
          <p:cNvSpPr>
            <a:spLocks noGrp="1"/>
          </p:cNvSpPr>
          <p:nvPr>
            <p:ph type="ftr" sz="quarter" idx="11"/>
          </p:nvPr>
        </p:nvSpPr>
        <p:spPr/>
        <p:txBody>
          <a:bodyPr/>
          <a:lstStyle>
            <a:lvl1pPr>
              <a:defRPr/>
            </a:lvl1pPr>
          </a:lstStyle>
          <a:p>
            <a:pPr>
              <a:defRPr/>
            </a:pPr>
            <a:endParaRPr lang="de-CH"/>
          </a:p>
        </p:txBody>
      </p:sp>
      <p:sp>
        <p:nvSpPr>
          <p:cNvPr id="8" name="Foliennummernplatzhalter 4"/>
          <p:cNvSpPr>
            <a:spLocks noGrp="1"/>
          </p:cNvSpPr>
          <p:nvPr>
            <p:ph type="sldNum" sz="quarter" idx="12"/>
          </p:nvPr>
        </p:nvSpPr>
        <p:spPr/>
        <p:txBody>
          <a:bodyPr/>
          <a:lstStyle>
            <a:lvl1pPr>
              <a:defRPr/>
            </a:lvl1pPr>
          </a:lstStyle>
          <a:p>
            <a:fld id="{17F36353-6F15-49A6-B675-D6B5A12397E6}"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4" name="Fußzeilenplatzhalter 3"/>
          <p:cNvSpPr>
            <a:spLocks noGrp="1"/>
          </p:cNvSpPr>
          <p:nvPr>
            <p:ph type="ftr" sz="quarter" idx="11"/>
          </p:nvPr>
        </p:nvSpPr>
        <p:spPr/>
        <p:txBody>
          <a:bodyPr/>
          <a:lstStyle>
            <a:lvl1pPr>
              <a:defRPr/>
            </a:lvl1pPr>
          </a:lstStyle>
          <a:p>
            <a:pPr>
              <a:defRPr/>
            </a:pPr>
            <a:endParaRPr lang="de-CH"/>
          </a:p>
        </p:txBody>
      </p:sp>
      <p:sp>
        <p:nvSpPr>
          <p:cNvPr id="6" name="Foliennummernplatzhalter 4"/>
          <p:cNvSpPr>
            <a:spLocks noGrp="1"/>
          </p:cNvSpPr>
          <p:nvPr>
            <p:ph type="sldNum" sz="quarter" idx="12"/>
          </p:nvPr>
        </p:nvSpPr>
        <p:spPr/>
        <p:txBody>
          <a:bodyPr/>
          <a:lstStyle>
            <a:lvl1pPr>
              <a:defRPr/>
            </a:lvl1pPr>
          </a:lstStyle>
          <a:p>
            <a:fld id="{1557805A-29D2-44D2-A6DD-E3F870FCF965}"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9" y="1464469"/>
            <a:ext cx="2124075" cy="3186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464469"/>
            <a:ext cx="5761038" cy="31861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Titel 5"/>
          <p:cNvSpPr>
            <a:spLocks noGrp="1"/>
          </p:cNvSpPr>
          <p:nvPr>
            <p:ph type="title"/>
          </p:nvPr>
        </p:nvSpPr>
        <p:spPr/>
        <p:txBody>
          <a:bodyPr/>
          <a:lstStyle/>
          <a:p>
            <a:r>
              <a:rPr lang="de-DE"/>
              <a:t>Titelmasterformat durch Klicken bearbeiten</a:t>
            </a:r>
            <a:endParaRPr lang="de-CH"/>
          </a:p>
        </p:txBody>
      </p:sp>
      <p:sp>
        <p:nvSpPr>
          <p:cNvPr id="7" name="Fußzeilenplatzhalter 3"/>
          <p:cNvSpPr>
            <a:spLocks noGrp="1"/>
          </p:cNvSpPr>
          <p:nvPr>
            <p:ph type="ftr" sz="quarter" idx="13"/>
          </p:nvPr>
        </p:nvSpPr>
        <p:spPr/>
        <p:txBody>
          <a:bodyPr/>
          <a:lstStyle>
            <a:lvl1pPr>
              <a:defRPr/>
            </a:lvl1pPr>
          </a:lstStyle>
          <a:p>
            <a:pPr>
              <a:defRPr/>
            </a:pPr>
            <a:endParaRPr lang="de-CH"/>
          </a:p>
        </p:txBody>
      </p:sp>
      <p:sp>
        <p:nvSpPr>
          <p:cNvPr id="8" name="Foliennummernplatzhalter 4"/>
          <p:cNvSpPr>
            <a:spLocks noGrp="1"/>
          </p:cNvSpPr>
          <p:nvPr>
            <p:ph type="sldNum" sz="quarter" idx="14"/>
          </p:nvPr>
        </p:nvSpPr>
        <p:spPr/>
        <p:txBody>
          <a:bodyPr/>
          <a:lstStyle>
            <a:lvl1pPr>
              <a:defRPr/>
            </a:lvl1pPr>
          </a:lstStyle>
          <a:p>
            <a:fld id="{FF3E776A-D0E5-464A-B1F0-54BBB778FCF8}"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464469"/>
            <a:ext cx="5905028" cy="31861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a:p>
        </p:txBody>
      </p:sp>
      <p:sp>
        <p:nvSpPr>
          <p:cNvPr id="4" name="Text Placeholder 3"/>
          <p:cNvSpPr>
            <a:spLocks noGrp="1"/>
          </p:cNvSpPr>
          <p:nvPr>
            <p:ph type="body" sz="half" idx="2"/>
          </p:nvPr>
        </p:nvSpPr>
        <p:spPr>
          <a:xfrm>
            <a:off x="6767513" y="1464469"/>
            <a:ext cx="1981200" cy="3186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6" name="Fußzeilenplatzhalter 3"/>
          <p:cNvSpPr>
            <a:spLocks noGrp="1"/>
          </p:cNvSpPr>
          <p:nvPr>
            <p:ph type="ftr" sz="quarter" idx="11"/>
          </p:nvPr>
        </p:nvSpPr>
        <p:spPr/>
        <p:txBody>
          <a:bodyPr/>
          <a:lstStyle>
            <a:lvl1pPr>
              <a:defRPr/>
            </a:lvl1pPr>
          </a:lstStyle>
          <a:p>
            <a:pPr>
              <a:defRPr/>
            </a:pPr>
            <a:endParaRPr lang="de-CH"/>
          </a:p>
        </p:txBody>
      </p:sp>
      <p:sp>
        <p:nvSpPr>
          <p:cNvPr id="8" name="Foliennummernplatzhalter 4"/>
          <p:cNvSpPr>
            <a:spLocks noGrp="1"/>
          </p:cNvSpPr>
          <p:nvPr>
            <p:ph type="sldNum" sz="quarter" idx="12"/>
          </p:nvPr>
        </p:nvSpPr>
        <p:spPr/>
        <p:txBody>
          <a:bodyPr/>
          <a:lstStyle>
            <a:lvl1pPr>
              <a:defRPr/>
            </a:lvl1pPr>
          </a:lstStyle>
          <a:p>
            <a:fld id="{C32EEB4F-3282-4C11-8509-DCB00A778F74}"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9" y="1464469"/>
            <a:ext cx="8137525" cy="31861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itel 4"/>
          <p:cNvSpPr>
            <a:spLocks noGrp="1"/>
          </p:cNvSpPr>
          <p:nvPr>
            <p:ph type="title"/>
          </p:nvPr>
        </p:nvSpPr>
        <p:spPr/>
        <p:txBody>
          <a:bodyPr/>
          <a:lstStyle/>
          <a:p>
            <a:r>
              <a:rPr lang="de-DE"/>
              <a:t>Titelmasterformat durch Klicken bearbeiten</a:t>
            </a:r>
            <a:endParaRPr lang="de-CH"/>
          </a:p>
        </p:txBody>
      </p:sp>
      <p:sp>
        <p:nvSpPr>
          <p:cNvPr id="9" name="Fußzeilenplatzhalter 3"/>
          <p:cNvSpPr>
            <a:spLocks noGrp="1"/>
          </p:cNvSpPr>
          <p:nvPr>
            <p:ph type="ftr" sz="quarter" idx="12"/>
          </p:nvPr>
        </p:nvSpPr>
        <p:spPr/>
        <p:txBody>
          <a:bodyPr/>
          <a:lstStyle>
            <a:lvl1pPr>
              <a:defRPr/>
            </a:lvl1pPr>
          </a:lstStyle>
          <a:p>
            <a:pPr>
              <a:defRPr/>
            </a:pPr>
            <a:endParaRPr lang="de-CH">
              <a:solidFill>
                <a:srgbClr val="000000"/>
              </a:solidFill>
            </a:endParaRPr>
          </a:p>
        </p:txBody>
      </p:sp>
      <p:sp>
        <p:nvSpPr>
          <p:cNvPr id="10" name="Foliennummernplatzhalter 4"/>
          <p:cNvSpPr>
            <a:spLocks noGrp="1"/>
          </p:cNvSpPr>
          <p:nvPr>
            <p:ph type="sldNum" sz="quarter" idx="13"/>
          </p:nvPr>
        </p:nvSpPr>
        <p:spPr/>
        <p:txBody>
          <a:bodyPr/>
          <a:lstStyle>
            <a:lvl1pPr>
              <a:defRPr sz="1000"/>
            </a:lvl1pPr>
          </a:lstStyle>
          <a:p>
            <a:pPr>
              <a:defRPr/>
            </a:pPr>
            <a:fld id="{4BF59042-176F-4F82-8923-1C9A8A7837B1}" type="slidenum">
              <a:rPr lang="de-CH" altLang="de-DE" smtClean="0">
                <a:solidFill>
                  <a:srgbClr val="000000"/>
                </a:solidFill>
              </a:rPr>
              <a:pPr>
                <a:defRPr/>
              </a:pPr>
              <a:t>‹Nr.›</a:t>
            </a:fld>
            <a:endParaRPr lang="de-CH" altLang="de-DE">
              <a:solidFill>
                <a:srgbClr val="000000"/>
              </a:solidFill>
            </a:endParaRPr>
          </a:p>
        </p:txBody>
      </p:sp>
      <p:grpSp>
        <p:nvGrpSpPr>
          <p:cNvPr id="14" name="Gruppieren 1"/>
          <p:cNvGrpSpPr>
            <a:grpSpLocks/>
          </p:cNvGrpSpPr>
          <p:nvPr userDrawn="1"/>
        </p:nvGrpSpPr>
        <p:grpSpPr bwMode="auto">
          <a:xfrm>
            <a:off x="179388" y="140494"/>
            <a:ext cx="4464050" cy="579753"/>
            <a:chOff x="179388" y="187325"/>
            <a:chExt cx="4464620" cy="773004"/>
          </a:xfrm>
        </p:grpSpPr>
        <p:pic>
          <p:nvPicPr>
            <p:cNvPr id="15"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a:t>
              </a:r>
            </a:p>
          </p:txBody>
        </p:sp>
      </p:grpSp>
    </p:spTree>
    <p:extLst>
      <p:ext uri="{BB962C8B-B14F-4D97-AF65-F5344CB8AC3E}">
        <p14:creationId xmlns:p14="http://schemas.microsoft.com/office/powerpoint/2010/main" val="49015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464469"/>
            <a:ext cx="3960812" cy="3186113"/>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Content Placeholder 3"/>
          <p:cNvSpPr>
            <a:spLocks noGrp="1"/>
          </p:cNvSpPr>
          <p:nvPr>
            <p:ph sz="half" idx="2"/>
          </p:nvPr>
        </p:nvSpPr>
        <p:spPr>
          <a:xfrm>
            <a:off x="4787901" y="1464469"/>
            <a:ext cx="3960813" cy="3186113"/>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Titel 6"/>
          <p:cNvSpPr>
            <a:spLocks noGrp="1"/>
          </p:cNvSpPr>
          <p:nvPr>
            <p:ph type="title"/>
          </p:nvPr>
        </p:nvSpPr>
        <p:spPr/>
        <p:txBody>
          <a:bodyPr/>
          <a:lstStyle/>
          <a:p>
            <a:r>
              <a:rPr lang="de-DE"/>
              <a:t>Titelmasterformat durch Klicken bearbeiten</a:t>
            </a:r>
            <a:endParaRPr lang="de-CH"/>
          </a:p>
        </p:txBody>
      </p:sp>
      <p:sp>
        <p:nvSpPr>
          <p:cNvPr id="10"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11" name="Foliennummernplatzhalter 4"/>
          <p:cNvSpPr>
            <a:spLocks noGrp="1"/>
          </p:cNvSpPr>
          <p:nvPr>
            <p:ph type="sldNum" sz="quarter" idx="12"/>
          </p:nvPr>
        </p:nvSpPr>
        <p:spPr/>
        <p:txBody>
          <a:bodyPr/>
          <a:lstStyle>
            <a:lvl1pPr>
              <a:defRPr sz="1000"/>
            </a:lvl1pPr>
          </a:lstStyle>
          <a:p>
            <a:pPr>
              <a:defRPr/>
            </a:pPr>
            <a:fld id="{8A5322FE-C4A6-4DDA-8056-4F7145C6E420}" type="slidenum">
              <a:rPr lang="de-CH" altLang="de-DE" smtClean="0">
                <a:solidFill>
                  <a:srgbClr val="000000"/>
                </a:solidFill>
              </a:rPr>
              <a:pPr>
                <a:defRPr/>
              </a:pPr>
              <a:t>‹Nr.›</a:t>
            </a:fld>
            <a:endParaRPr lang="de-CH" altLang="de-DE">
              <a:solidFill>
                <a:srgbClr val="000000"/>
              </a:solidFill>
            </a:endParaRPr>
          </a:p>
        </p:txBody>
      </p:sp>
      <p:grpSp>
        <p:nvGrpSpPr>
          <p:cNvPr id="15" name="Gruppieren 1"/>
          <p:cNvGrpSpPr>
            <a:grpSpLocks/>
          </p:cNvGrpSpPr>
          <p:nvPr userDrawn="1"/>
        </p:nvGrpSpPr>
        <p:grpSpPr bwMode="auto">
          <a:xfrm>
            <a:off x="179388" y="140494"/>
            <a:ext cx="4464050" cy="579753"/>
            <a:chOff x="179388" y="187325"/>
            <a:chExt cx="4464620" cy="773004"/>
          </a:xfrm>
        </p:grpSpPr>
        <p:pic>
          <p:nvPicPr>
            <p:cNvPr id="16"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a:t>
              </a:r>
            </a:p>
          </p:txBody>
        </p:sp>
      </p:grpSp>
    </p:spTree>
    <p:extLst>
      <p:ext uri="{BB962C8B-B14F-4D97-AF65-F5344CB8AC3E}">
        <p14:creationId xmlns:p14="http://schemas.microsoft.com/office/powerpoint/2010/main" val="1229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88" y="1464627"/>
            <a:ext cx="3960812" cy="404961"/>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 bearbeiten</a:t>
            </a:r>
          </a:p>
        </p:txBody>
      </p:sp>
      <p:sp>
        <p:nvSpPr>
          <p:cNvPr id="5" name="Text Placeholder 4"/>
          <p:cNvSpPr>
            <a:spLocks noGrp="1"/>
          </p:cNvSpPr>
          <p:nvPr>
            <p:ph type="body" sz="quarter" idx="3"/>
          </p:nvPr>
        </p:nvSpPr>
        <p:spPr>
          <a:xfrm>
            <a:off x="4788024" y="1464627"/>
            <a:ext cx="3960689" cy="431964"/>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 bearbeiten</a:t>
            </a:r>
          </a:p>
        </p:txBody>
      </p:sp>
      <p:sp>
        <p:nvSpPr>
          <p:cNvPr id="13" name="Title 12"/>
          <p:cNvSpPr>
            <a:spLocks noGrp="1"/>
          </p:cNvSpPr>
          <p:nvPr>
            <p:ph type="title"/>
          </p:nvPr>
        </p:nvSpPr>
        <p:spPr/>
        <p:txBody>
          <a:bodyPr/>
          <a:lstStyle/>
          <a:p>
            <a:r>
              <a:rPr lang="de-DE" noProof="0"/>
              <a:t>Titelmasterformat durch Klicken bearbeiten</a:t>
            </a:r>
            <a:endParaRPr lang="en-GB" noProof="0"/>
          </a:p>
        </p:txBody>
      </p:sp>
      <p:sp>
        <p:nvSpPr>
          <p:cNvPr id="14" name="Content Placeholder 2"/>
          <p:cNvSpPr>
            <a:spLocks noGrp="1"/>
          </p:cNvSpPr>
          <p:nvPr>
            <p:ph sz="half" idx="13"/>
          </p:nvPr>
        </p:nvSpPr>
        <p:spPr>
          <a:xfrm>
            <a:off x="611188" y="1950403"/>
            <a:ext cx="3960812" cy="2700179"/>
          </a:xfrm>
        </p:spPr>
        <p:txBody>
          <a:bodyPr>
            <a:normAutofit/>
          </a:bodyPr>
          <a:lstStyle>
            <a:lvl1pPr>
              <a:defRPr sz="1800"/>
            </a:lvl1pPr>
            <a:lvl2pPr>
              <a:defRPr sz="1800"/>
            </a:lvl2pPr>
            <a:lvl3pPr>
              <a:defRPr sz="1400"/>
            </a:lvl3pPr>
            <a:lvl4pPr>
              <a:defRPr sz="1400"/>
            </a:lvl4pPr>
            <a:lvl5pPr>
              <a:defRPr sz="11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5" name="Content Placeholder 3"/>
          <p:cNvSpPr>
            <a:spLocks noGrp="1"/>
          </p:cNvSpPr>
          <p:nvPr>
            <p:ph sz="half" idx="2"/>
          </p:nvPr>
        </p:nvSpPr>
        <p:spPr>
          <a:xfrm>
            <a:off x="4787901" y="1950403"/>
            <a:ext cx="3960813" cy="2700179"/>
          </a:xfrm>
        </p:spPr>
        <p:txBody>
          <a:bodyPr>
            <a:normAutofit/>
          </a:bodyPr>
          <a:lstStyle>
            <a:lvl1pPr>
              <a:defRPr sz="18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1" name="Fußzeilenplatzhalter 3"/>
          <p:cNvSpPr>
            <a:spLocks noGrp="1"/>
          </p:cNvSpPr>
          <p:nvPr>
            <p:ph type="ftr" sz="quarter" idx="15"/>
          </p:nvPr>
        </p:nvSpPr>
        <p:spPr/>
        <p:txBody>
          <a:bodyPr/>
          <a:lstStyle>
            <a:lvl1pPr>
              <a:defRPr/>
            </a:lvl1pPr>
          </a:lstStyle>
          <a:p>
            <a:pPr>
              <a:defRPr/>
            </a:pPr>
            <a:endParaRPr lang="de-CH">
              <a:solidFill>
                <a:srgbClr val="000000"/>
              </a:solidFill>
            </a:endParaRPr>
          </a:p>
        </p:txBody>
      </p:sp>
      <p:sp>
        <p:nvSpPr>
          <p:cNvPr id="12" name="Foliennummernplatzhalter 4"/>
          <p:cNvSpPr>
            <a:spLocks noGrp="1"/>
          </p:cNvSpPr>
          <p:nvPr>
            <p:ph type="sldNum" sz="quarter" idx="16"/>
          </p:nvPr>
        </p:nvSpPr>
        <p:spPr/>
        <p:txBody>
          <a:bodyPr/>
          <a:lstStyle>
            <a:lvl1pPr>
              <a:defRPr sz="1000"/>
            </a:lvl1pPr>
          </a:lstStyle>
          <a:p>
            <a:pPr>
              <a:defRPr/>
            </a:pPr>
            <a:fld id="{728B4B73-9269-408C-869E-E906D8E08224}" type="slidenum">
              <a:rPr lang="de-CH" altLang="de-DE" smtClean="0">
                <a:solidFill>
                  <a:srgbClr val="000000"/>
                </a:solidFill>
              </a:rPr>
              <a:pPr>
                <a:defRPr/>
              </a:pPr>
              <a:t>‹Nr.›</a:t>
            </a:fld>
            <a:endParaRPr lang="de-CH" altLang="de-DE">
              <a:solidFill>
                <a:srgbClr val="000000"/>
              </a:solidFill>
            </a:endParaRPr>
          </a:p>
        </p:txBody>
      </p:sp>
      <p:grpSp>
        <p:nvGrpSpPr>
          <p:cNvPr id="19" name="Gruppieren 1"/>
          <p:cNvGrpSpPr>
            <a:grpSpLocks/>
          </p:cNvGrpSpPr>
          <p:nvPr userDrawn="1"/>
        </p:nvGrpSpPr>
        <p:grpSpPr bwMode="auto">
          <a:xfrm>
            <a:off x="179388" y="140494"/>
            <a:ext cx="4464050" cy="579753"/>
            <a:chOff x="179388" y="187325"/>
            <a:chExt cx="4464620" cy="773004"/>
          </a:xfrm>
        </p:grpSpPr>
        <p:pic>
          <p:nvPicPr>
            <p:cNvPr id="20"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a:t>
              </a:r>
            </a:p>
          </p:txBody>
        </p:sp>
      </p:grpSp>
    </p:spTree>
    <p:extLst>
      <p:ext uri="{BB962C8B-B14F-4D97-AF65-F5344CB8AC3E}">
        <p14:creationId xmlns:p14="http://schemas.microsoft.com/office/powerpoint/2010/main" val="3176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grpSp>
        <p:nvGrpSpPr>
          <p:cNvPr id="3" name="Gruppieren 11"/>
          <p:cNvGrpSpPr>
            <a:grpSpLocks/>
          </p:cNvGrpSpPr>
          <p:nvPr userDrawn="1"/>
        </p:nvGrpSpPr>
        <p:grpSpPr bwMode="auto">
          <a:xfrm>
            <a:off x="179388" y="140494"/>
            <a:ext cx="4464050" cy="513187"/>
            <a:chOff x="179388" y="187325"/>
            <a:chExt cx="4464620" cy="684249"/>
          </a:xfrm>
        </p:grpSpPr>
        <p:pic>
          <p:nvPicPr>
            <p:cNvPr id="4"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
        <p:nvSpPr>
          <p:cNvPr id="5" name="Titel 4"/>
          <p:cNvSpPr>
            <a:spLocks noGrp="1"/>
          </p:cNvSpPr>
          <p:nvPr>
            <p:ph type="title"/>
          </p:nvPr>
        </p:nvSpPr>
        <p:spPr/>
        <p:txBody>
          <a:bodyPr/>
          <a:lstStyle/>
          <a:p>
            <a:r>
              <a:rPr lang="de-DE"/>
              <a:t>Titelmasterformat durch Klicken bearbeiten</a:t>
            </a:r>
            <a:endParaRPr lang="de-CH"/>
          </a:p>
        </p:txBody>
      </p:sp>
      <p:sp>
        <p:nvSpPr>
          <p:cNvPr id="8"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9" name="Foliennummernplatzhalter 4"/>
          <p:cNvSpPr>
            <a:spLocks noGrp="1"/>
          </p:cNvSpPr>
          <p:nvPr>
            <p:ph type="sldNum" sz="quarter" idx="12"/>
          </p:nvPr>
        </p:nvSpPr>
        <p:spPr/>
        <p:txBody>
          <a:bodyPr/>
          <a:lstStyle>
            <a:lvl1pPr>
              <a:defRPr sz="1000"/>
            </a:lvl1pPr>
          </a:lstStyle>
          <a:p>
            <a:pPr>
              <a:defRPr/>
            </a:pPr>
            <a:fld id="{9B27A181-20CD-42F8-853A-31FBF2325E6F}" type="slidenum">
              <a:rPr lang="de-CH" altLang="de-DE" smtClean="0">
                <a:solidFill>
                  <a:srgbClr val="000000"/>
                </a:solidFill>
              </a:rPr>
              <a:pPr>
                <a:defRPr/>
              </a:pPr>
              <a:t>‹Nr.›</a:t>
            </a:fld>
            <a:endParaRPr lang="de-CH" altLang="de-DE">
              <a:solidFill>
                <a:srgbClr val="000000"/>
              </a:solidFill>
            </a:endParaRPr>
          </a:p>
        </p:txBody>
      </p:sp>
      <p:grpSp>
        <p:nvGrpSpPr>
          <p:cNvPr id="10" name="Gruppieren 1"/>
          <p:cNvGrpSpPr>
            <a:grpSpLocks/>
          </p:cNvGrpSpPr>
          <p:nvPr userDrawn="1"/>
        </p:nvGrpSpPr>
        <p:grpSpPr bwMode="auto">
          <a:xfrm>
            <a:off x="179388" y="140494"/>
            <a:ext cx="4464050" cy="579753"/>
            <a:chOff x="179388" y="187325"/>
            <a:chExt cx="4464620" cy="773004"/>
          </a:xfrm>
        </p:grpSpPr>
        <p:pic>
          <p:nvPicPr>
            <p:cNvPr id="11"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a:t>
              </a:r>
            </a:p>
          </p:txBody>
        </p:sp>
      </p:grpSp>
    </p:spTree>
    <p:extLst>
      <p:ext uri="{BB962C8B-B14F-4D97-AF65-F5344CB8AC3E}">
        <p14:creationId xmlns:p14="http://schemas.microsoft.com/office/powerpoint/2010/main" val="335581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7" name="Foliennummernplatzhalter 4"/>
          <p:cNvSpPr>
            <a:spLocks noGrp="1"/>
          </p:cNvSpPr>
          <p:nvPr>
            <p:ph type="sldNum" sz="quarter" idx="12"/>
          </p:nvPr>
        </p:nvSpPr>
        <p:spPr/>
        <p:txBody>
          <a:bodyPr/>
          <a:lstStyle>
            <a:lvl1pPr>
              <a:defRPr sz="1000"/>
            </a:lvl1pPr>
          </a:lstStyle>
          <a:p>
            <a:pPr>
              <a:defRPr/>
            </a:pPr>
            <a:fld id="{BA4F147A-C7C0-485C-BBA7-9BC44722A5DA}" type="slidenum">
              <a:rPr lang="de-CH" altLang="de-DE" smtClean="0">
                <a:solidFill>
                  <a:srgbClr val="000000"/>
                </a:solidFill>
              </a:rPr>
              <a:pPr>
                <a:defRPr/>
              </a:pPr>
              <a:t>‹Nr.›</a:t>
            </a:fld>
            <a:endParaRPr lang="de-CH" altLang="de-DE">
              <a:solidFill>
                <a:srgbClr val="000000"/>
              </a:solidFill>
            </a:endParaRPr>
          </a:p>
        </p:txBody>
      </p:sp>
      <p:grpSp>
        <p:nvGrpSpPr>
          <p:cNvPr id="8" name="Gruppieren 1"/>
          <p:cNvGrpSpPr>
            <a:grpSpLocks/>
          </p:cNvGrpSpPr>
          <p:nvPr userDrawn="1"/>
        </p:nvGrpSpPr>
        <p:grpSpPr bwMode="auto">
          <a:xfrm>
            <a:off x="179388" y="140494"/>
            <a:ext cx="4464050" cy="579753"/>
            <a:chOff x="179388" y="187325"/>
            <a:chExt cx="4464620" cy="773004"/>
          </a:xfrm>
        </p:grpSpPr>
        <p:pic>
          <p:nvPicPr>
            <p:cNvPr id="9"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a:t>
              </a:r>
            </a:p>
          </p:txBody>
        </p:sp>
      </p:grpSp>
    </p:spTree>
    <p:extLst>
      <p:ext uri="{BB962C8B-B14F-4D97-AF65-F5344CB8AC3E}">
        <p14:creationId xmlns:p14="http://schemas.microsoft.com/office/powerpoint/2010/main" val="105513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9" y="1464469"/>
            <a:ext cx="2124075" cy="3186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464469"/>
            <a:ext cx="5761038" cy="31861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Titel 5"/>
          <p:cNvSpPr>
            <a:spLocks noGrp="1"/>
          </p:cNvSpPr>
          <p:nvPr>
            <p:ph type="title"/>
          </p:nvPr>
        </p:nvSpPr>
        <p:spPr/>
        <p:txBody>
          <a:bodyPr/>
          <a:lstStyle/>
          <a:p>
            <a:r>
              <a:rPr lang="de-DE"/>
              <a:t>Titelmasterformat durch Klicken bearbeiten</a:t>
            </a:r>
            <a:endParaRPr lang="de-CH"/>
          </a:p>
        </p:txBody>
      </p:sp>
      <p:sp>
        <p:nvSpPr>
          <p:cNvPr id="10" name="Fußzeilenplatzhalter 3"/>
          <p:cNvSpPr>
            <a:spLocks noGrp="1"/>
          </p:cNvSpPr>
          <p:nvPr>
            <p:ph type="ftr" sz="quarter" idx="13"/>
          </p:nvPr>
        </p:nvSpPr>
        <p:spPr/>
        <p:txBody>
          <a:bodyPr/>
          <a:lstStyle>
            <a:lvl1pPr>
              <a:defRPr/>
            </a:lvl1pPr>
          </a:lstStyle>
          <a:p>
            <a:pPr>
              <a:defRPr/>
            </a:pPr>
            <a:endParaRPr lang="de-CH">
              <a:solidFill>
                <a:srgbClr val="000000"/>
              </a:solidFill>
            </a:endParaRPr>
          </a:p>
        </p:txBody>
      </p:sp>
      <p:sp>
        <p:nvSpPr>
          <p:cNvPr id="11" name="Foliennummernplatzhalter 4"/>
          <p:cNvSpPr>
            <a:spLocks noGrp="1"/>
          </p:cNvSpPr>
          <p:nvPr>
            <p:ph type="sldNum" sz="quarter" idx="14"/>
          </p:nvPr>
        </p:nvSpPr>
        <p:spPr/>
        <p:txBody>
          <a:bodyPr/>
          <a:lstStyle>
            <a:lvl1pPr>
              <a:defRPr/>
            </a:lvl1pPr>
          </a:lstStyle>
          <a:p>
            <a:pPr>
              <a:defRPr/>
            </a:pPr>
            <a:fld id="{C2E80CA9-43CE-4FFD-A38E-001B43C36D89}" type="slidenum">
              <a:rPr lang="de-CH" altLang="de-DE" smtClean="0">
                <a:solidFill>
                  <a:srgbClr val="000000"/>
                </a:solidFill>
              </a:rPr>
              <a:pPr>
                <a:defRPr/>
              </a:pPr>
              <a:t>‹Nr.›</a:t>
            </a:fld>
            <a:endParaRPr lang="de-CH" altLang="de-DE">
              <a:solidFill>
                <a:srgbClr val="000000"/>
              </a:solidFill>
            </a:endParaRPr>
          </a:p>
        </p:txBody>
      </p:sp>
      <p:grpSp>
        <p:nvGrpSpPr>
          <p:cNvPr id="12" name="Gruppieren 1"/>
          <p:cNvGrpSpPr>
            <a:grpSpLocks/>
          </p:cNvGrpSpPr>
          <p:nvPr userDrawn="1"/>
        </p:nvGrpSpPr>
        <p:grpSpPr bwMode="auto">
          <a:xfrm>
            <a:off x="179388" y="140494"/>
            <a:ext cx="4464050" cy="579753"/>
            <a:chOff x="179388" y="187325"/>
            <a:chExt cx="4464620" cy="773004"/>
          </a:xfrm>
        </p:grpSpPr>
        <p:pic>
          <p:nvPicPr>
            <p:cNvPr id="13"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7918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464469"/>
            <a:ext cx="5905028" cy="31861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a:p>
        </p:txBody>
      </p:sp>
      <p:sp>
        <p:nvSpPr>
          <p:cNvPr id="4" name="Text Placeholder 3"/>
          <p:cNvSpPr>
            <a:spLocks noGrp="1"/>
          </p:cNvSpPr>
          <p:nvPr>
            <p:ph type="body" sz="half" idx="2"/>
          </p:nvPr>
        </p:nvSpPr>
        <p:spPr>
          <a:xfrm>
            <a:off x="6767513" y="1464469"/>
            <a:ext cx="1981200" cy="3186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10" name="Fußzeilenplatzhalter 3"/>
          <p:cNvSpPr>
            <a:spLocks noGrp="1"/>
          </p:cNvSpPr>
          <p:nvPr>
            <p:ph type="ftr" sz="quarter" idx="11"/>
          </p:nvPr>
        </p:nvSpPr>
        <p:spPr/>
        <p:txBody>
          <a:bodyPr/>
          <a:lstStyle>
            <a:lvl1pPr>
              <a:defRPr/>
            </a:lvl1pPr>
          </a:lstStyle>
          <a:p>
            <a:pPr>
              <a:defRPr/>
            </a:pPr>
            <a:endParaRPr lang="de-CH">
              <a:solidFill>
                <a:srgbClr val="000000"/>
              </a:solidFill>
            </a:endParaRPr>
          </a:p>
        </p:txBody>
      </p:sp>
      <p:sp>
        <p:nvSpPr>
          <p:cNvPr id="11" name="Foliennummernplatzhalter 4"/>
          <p:cNvSpPr>
            <a:spLocks noGrp="1"/>
          </p:cNvSpPr>
          <p:nvPr>
            <p:ph type="sldNum" sz="quarter" idx="12"/>
          </p:nvPr>
        </p:nvSpPr>
        <p:spPr/>
        <p:txBody>
          <a:bodyPr/>
          <a:lstStyle>
            <a:lvl1pPr>
              <a:defRPr/>
            </a:lvl1pPr>
          </a:lstStyle>
          <a:p>
            <a:pPr>
              <a:defRPr/>
            </a:pPr>
            <a:fld id="{0DE2F543-03AA-4D73-89AF-18026FDB8C1F}" type="slidenum">
              <a:rPr lang="de-CH" altLang="de-DE" smtClean="0">
                <a:solidFill>
                  <a:srgbClr val="000000"/>
                </a:solidFill>
              </a:rPr>
              <a:pPr>
                <a:defRPr/>
              </a:pPr>
              <a:t>‹Nr.›</a:t>
            </a:fld>
            <a:endParaRPr lang="de-CH" altLang="de-DE">
              <a:solidFill>
                <a:srgbClr val="000000"/>
              </a:solidFill>
            </a:endParaRPr>
          </a:p>
        </p:txBody>
      </p:sp>
      <p:grpSp>
        <p:nvGrpSpPr>
          <p:cNvPr id="12" name="Gruppieren 1"/>
          <p:cNvGrpSpPr>
            <a:grpSpLocks/>
          </p:cNvGrpSpPr>
          <p:nvPr userDrawn="1"/>
        </p:nvGrpSpPr>
        <p:grpSpPr bwMode="auto">
          <a:xfrm>
            <a:off x="179388" y="140494"/>
            <a:ext cx="4464050" cy="579753"/>
            <a:chOff x="179388" y="187325"/>
            <a:chExt cx="4464620" cy="773004"/>
          </a:xfrm>
        </p:grpSpPr>
        <p:pic>
          <p:nvPicPr>
            <p:cNvPr id="13"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425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9" y="1464469"/>
            <a:ext cx="8137525" cy="31861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itel 4"/>
          <p:cNvSpPr>
            <a:spLocks noGrp="1"/>
          </p:cNvSpPr>
          <p:nvPr>
            <p:ph type="title"/>
          </p:nvPr>
        </p:nvSpPr>
        <p:spPr/>
        <p:txBody>
          <a:bodyPr/>
          <a:lstStyle/>
          <a:p>
            <a:r>
              <a:rPr lang="de-DE"/>
              <a:t>Titelmasterformat durch Klicken bearbeiten</a:t>
            </a:r>
            <a:endParaRPr lang="de-CH"/>
          </a:p>
        </p:txBody>
      </p:sp>
      <p:sp>
        <p:nvSpPr>
          <p:cNvPr id="9" name="Fußzeilenplatzhalter 3"/>
          <p:cNvSpPr>
            <a:spLocks noGrp="1"/>
          </p:cNvSpPr>
          <p:nvPr>
            <p:ph type="ftr" sz="quarter" idx="12"/>
          </p:nvPr>
        </p:nvSpPr>
        <p:spPr/>
        <p:txBody>
          <a:bodyPr/>
          <a:lstStyle>
            <a:lvl1pPr>
              <a:defRPr/>
            </a:lvl1pPr>
          </a:lstStyle>
          <a:p>
            <a:pPr>
              <a:defRPr/>
            </a:pPr>
            <a:endParaRPr lang="de-CH">
              <a:solidFill>
                <a:srgbClr val="000000"/>
              </a:solidFill>
            </a:endParaRPr>
          </a:p>
        </p:txBody>
      </p:sp>
      <p:sp>
        <p:nvSpPr>
          <p:cNvPr id="10" name="Foliennummernplatzhalter 4"/>
          <p:cNvSpPr>
            <a:spLocks noGrp="1"/>
          </p:cNvSpPr>
          <p:nvPr>
            <p:ph type="sldNum" sz="quarter" idx="13"/>
          </p:nvPr>
        </p:nvSpPr>
        <p:spPr/>
        <p:txBody>
          <a:bodyPr/>
          <a:lstStyle>
            <a:lvl1pPr>
              <a:defRPr/>
            </a:lvl1pPr>
          </a:lstStyle>
          <a:p>
            <a:pPr>
              <a:defRPr/>
            </a:pPr>
            <a:fld id="{0A14E301-8A2C-422E-991D-B73D25199E9A}" type="slidenum">
              <a:rPr lang="de-CH" altLang="de-DE" smtClean="0">
                <a:solidFill>
                  <a:srgbClr val="000000"/>
                </a:solidFill>
              </a:rPr>
              <a:pPr>
                <a:defRPr/>
              </a:pPr>
              <a:t>‹Nr.›</a:t>
            </a:fld>
            <a:endParaRPr lang="de-CH" altLang="de-DE">
              <a:solidFill>
                <a:srgbClr val="000000"/>
              </a:solidFill>
            </a:endParaRPr>
          </a:p>
        </p:txBody>
      </p:sp>
      <p:grpSp>
        <p:nvGrpSpPr>
          <p:cNvPr id="11" name="Gruppieren 1"/>
          <p:cNvGrpSpPr>
            <a:grpSpLocks/>
          </p:cNvGrpSpPr>
          <p:nvPr userDrawn="1"/>
        </p:nvGrpSpPr>
        <p:grpSpPr bwMode="auto">
          <a:xfrm>
            <a:off x="179388" y="140494"/>
            <a:ext cx="4464050" cy="579753"/>
            <a:chOff x="179388" y="187325"/>
            <a:chExt cx="4464620" cy="773004"/>
          </a:xfrm>
        </p:grpSpPr>
        <p:pic>
          <p:nvPicPr>
            <p:cNvPr id="12"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Volksschulen/Hochschulen</a:t>
              </a:r>
            </a:p>
          </p:txBody>
        </p:sp>
      </p:grpSp>
    </p:spTree>
    <p:extLst>
      <p:ext uri="{BB962C8B-B14F-4D97-AF65-F5344CB8AC3E}">
        <p14:creationId xmlns:p14="http://schemas.microsoft.com/office/powerpoint/2010/main" val="255085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9" y="1006079"/>
            <a:ext cx="813752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Titelmasterformat durch Klicken </a:t>
            </a:r>
            <a:r>
              <a:rPr lang="de-CH" altLang="de-DE" err="1"/>
              <a:t>bearbeitenSchu</a:t>
            </a:r>
            <a:endParaRPr lang="de-CH" altLang="de-DE"/>
          </a:p>
        </p:txBody>
      </p:sp>
      <p:sp>
        <p:nvSpPr>
          <p:cNvPr id="1027" name="Text Placeholder 2"/>
          <p:cNvSpPr>
            <a:spLocks noGrp="1"/>
          </p:cNvSpPr>
          <p:nvPr>
            <p:ph type="body" idx="1"/>
          </p:nvPr>
        </p:nvSpPr>
        <p:spPr bwMode="auto">
          <a:xfrm>
            <a:off x="611189" y="1465660"/>
            <a:ext cx="8137525" cy="31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Textmasterformat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4" name="Fußzeilenplatzhalter 3"/>
          <p:cNvSpPr>
            <a:spLocks noGrp="1"/>
          </p:cNvSpPr>
          <p:nvPr>
            <p:ph type="ftr" sz="quarter" idx="3"/>
          </p:nvPr>
        </p:nvSpPr>
        <p:spPr>
          <a:xfrm>
            <a:off x="2735263" y="4867275"/>
            <a:ext cx="5581650" cy="275035"/>
          </a:xfrm>
          <a:prstGeom prst="rect">
            <a:avLst/>
          </a:prstGeom>
        </p:spPr>
        <p:txBody>
          <a:bodyPr vert="horz" lIns="0" tIns="28800" rIns="0" bIns="0" rtlCol="0" anchor="t" anchorCtr="0"/>
          <a:lstStyle>
            <a:lvl1pPr algn="r" fontAlgn="auto">
              <a:spcBef>
                <a:spcPts val="0"/>
              </a:spcBef>
              <a:spcAft>
                <a:spcPts val="0"/>
              </a:spcAft>
              <a:defRPr sz="1200">
                <a:solidFill>
                  <a:schemeClr val="tx2"/>
                </a:solidFill>
                <a:latin typeface="+mn-lt"/>
                <a:ea typeface="+mn-ea"/>
                <a:cs typeface="+mn-cs"/>
              </a:defRPr>
            </a:lvl1pPr>
          </a:lstStyle>
          <a:p>
            <a:pPr>
              <a:defRPr/>
            </a:pPr>
            <a:endParaRPr lang="de-CH">
              <a:solidFill>
                <a:srgbClr val="000000"/>
              </a:solidFill>
            </a:endParaRPr>
          </a:p>
        </p:txBody>
      </p:sp>
      <p:sp>
        <p:nvSpPr>
          <p:cNvPr id="5" name="Foliennummernplatzhalter 4"/>
          <p:cNvSpPr>
            <a:spLocks noGrp="1"/>
          </p:cNvSpPr>
          <p:nvPr>
            <p:ph type="sldNum" sz="quarter" idx="4"/>
          </p:nvPr>
        </p:nvSpPr>
        <p:spPr>
          <a:xfrm>
            <a:off x="8461376" y="4867275"/>
            <a:ext cx="682625" cy="275035"/>
          </a:xfrm>
          <a:prstGeom prst="rect">
            <a:avLst/>
          </a:prstGeom>
        </p:spPr>
        <p:txBody>
          <a:bodyPr vert="horz" wrap="square" lIns="0" tIns="28800" rIns="0" bIns="0" numCol="1" anchor="t" anchorCtr="0" compatLnSpc="1">
            <a:prstTxWarp prst="textNoShape">
              <a:avLst/>
            </a:prstTxWarp>
          </a:bodyPr>
          <a:lstStyle>
            <a:lvl1pPr>
              <a:defRPr sz="1200">
                <a:solidFill>
                  <a:schemeClr val="tx2"/>
                </a:solidFill>
                <a:latin typeface="Arial" pitchFamily="34" charset="0"/>
              </a:defRPr>
            </a:lvl1pPr>
          </a:lstStyle>
          <a:p>
            <a:pPr>
              <a:defRPr/>
            </a:pPr>
            <a:fld id="{0BCBDDFB-35A9-4BEE-8FB0-9A7D124BEC6E}" type="slidenum">
              <a:rPr lang="de-CH" altLang="de-DE" smtClean="0">
                <a:solidFill>
                  <a:srgbClr val="000000"/>
                </a:solidFill>
                <a:ea typeface="ＭＳ Ｐゴシック" pitchFamily="34" charset="-128"/>
              </a:rPr>
              <a:pPr>
                <a:defRPr/>
              </a:pPr>
              <a:t>‹Nr.›</a:t>
            </a:fld>
            <a:endParaRPr lang="de-CH" altLang="de-DE">
              <a:solidFill>
                <a:srgbClr val="000000"/>
              </a:solidFill>
              <a:ea typeface="ＭＳ Ｐゴシック" pitchFamily="34" charset="-128"/>
            </a:endParaRPr>
          </a:p>
        </p:txBody>
      </p:sp>
      <p:grpSp>
        <p:nvGrpSpPr>
          <p:cNvPr id="12" name="Gruppieren 1"/>
          <p:cNvGrpSpPr>
            <a:grpSpLocks/>
          </p:cNvGrpSpPr>
          <p:nvPr userDrawn="1"/>
        </p:nvGrpSpPr>
        <p:grpSpPr bwMode="auto">
          <a:xfrm>
            <a:off x="179388" y="140494"/>
            <a:ext cx="4464050" cy="579753"/>
            <a:chOff x="179388" y="187325"/>
            <a:chExt cx="4464620" cy="773004"/>
          </a:xfrm>
        </p:grpSpPr>
        <p:pic>
          <p:nvPicPr>
            <p:cNvPr id="13" name="Grafik 1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187325"/>
              <a:ext cx="339725" cy="7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20"/>
            <p:cNvSpPr txBox="1">
              <a:spLocks noChangeArrowheads="1"/>
            </p:cNvSpPr>
            <p:nvPr userDrawn="1"/>
          </p:nvSpPr>
          <p:spPr bwMode="auto">
            <a:xfrm>
              <a:off x="611243" y="357187"/>
              <a:ext cx="4032765" cy="5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700"/>
                </a:spcAft>
                <a:defRPr/>
              </a:pPr>
              <a:r>
                <a:rPr lang="de-CH" altLang="de-DE" sz="800">
                  <a:solidFill>
                    <a:prstClr val="black"/>
                  </a:solidFill>
                  <a:ea typeface="ＭＳ Ｐゴシック" pitchFamily="34" charset="-128"/>
                  <a:cs typeface="Arial" charset="0"/>
                </a:rPr>
                <a:t>Erziehungsdepartement des Kantons Basel-Stadt</a:t>
              </a:r>
            </a:p>
            <a:p>
              <a:pPr eaLnBrk="1" hangingPunct="1">
                <a:defRPr/>
              </a:pPr>
              <a:r>
                <a:rPr lang="de-CH" altLang="de-DE" sz="1100" b="1">
                  <a:solidFill>
                    <a:prstClr val="black"/>
                  </a:solidFill>
                  <a:ea typeface="ＭＳ Ｐゴシック" pitchFamily="34" charset="-128"/>
                  <a:cs typeface="Arial" charset="0"/>
                </a:rPr>
                <a:t>Volksschulen</a:t>
              </a:r>
            </a:p>
          </p:txBody>
        </p:sp>
      </p:grpSp>
    </p:spTree>
    <p:extLst>
      <p:ext uri="{BB962C8B-B14F-4D97-AF65-F5344CB8AC3E}">
        <p14:creationId xmlns:p14="http://schemas.microsoft.com/office/powerpoint/2010/main" val="1753868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697" r:id="rId14"/>
    <p:sldLayoutId id="2147483696" r:id="rId15"/>
    <p:sldLayoutId id="2147483695" r:id="rId16"/>
    <p:sldLayoutId id="2147483694" r:id="rId17"/>
    <p:sldLayoutId id="2147483693" r:id="rId18"/>
  </p:sldLayoutIdLst>
  <p:hf hdr="0"/>
  <p:txStyles>
    <p:titleStyle>
      <a:lvl1pPr algn="l" rtl="0" eaLnBrk="0" fontAlgn="base" hangingPunct="0">
        <a:spcBef>
          <a:spcPct val="0"/>
        </a:spcBef>
        <a:spcAft>
          <a:spcPct val="0"/>
        </a:spcAft>
        <a:defRPr sz="3600" b="1" kern="1200">
          <a:solidFill>
            <a:schemeClr val="accent1"/>
          </a:solidFill>
          <a:effectLst>
            <a:outerShdw blurRad="38100" dist="38100" dir="2700000" algn="tl">
              <a:srgbClr val="000000">
                <a:alpha val="43137"/>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accent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accent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accent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accent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marL="342900" indent="-342900" algn="l" defTabSz="341313" rtl="0" eaLnBrk="0" fontAlgn="base" hangingPunct="0">
        <a:spcBef>
          <a:spcPct val="0"/>
        </a:spcBef>
        <a:spcAft>
          <a:spcPts val="863"/>
        </a:spcAft>
        <a:buFont typeface="Arial" charset="0"/>
        <a:defRPr kern="1200">
          <a:solidFill>
            <a:schemeClr val="tx1"/>
          </a:solidFill>
          <a:latin typeface="+mn-lt"/>
          <a:ea typeface="ＭＳ Ｐゴシック" charset="0"/>
          <a:cs typeface="ＭＳ Ｐゴシック" charset="0"/>
        </a:defRPr>
      </a:lvl1pPr>
      <a:lvl2pPr marL="341313" indent="-341313" algn="l" defTabSz="341313" rtl="0" eaLnBrk="0" fontAlgn="base" hangingPunct="0">
        <a:spcBef>
          <a:spcPct val="0"/>
        </a:spcBef>
        <a:spcAft>
          <a:spcPts val="863"/>
        </a:spcAft>
        <a:buFont typeface="Arial" charset="0"/>
        <a:buChar char="–"/>
        <a:defRPr kern="1200">
          <a:solidFill>
            <a:schemeClr val="tx1"/>
          </a:solidFill>
          <a:latin typeface="+mn-lt"/>
          <a:ea typeface="ＭＳ Ｐゴシック" charset="0"/>
          <a:cs typeface="+mn-cs"/>
        </a:defRPr>
      </a:lvl2pPr>
      <a:lvl3pPr marL="341313" indent="573088" algn="l" defTabSz="341313" rtl="0" eaLnBrk="0" fontAlgn="base" hangingPunct="0">
        <a:spcBef>
          <a:spcPct val="0"/>
        </a:spcBef>
        <a:spcAft>
          <a:spcPts val="675"/>
        </a:spcAft>
        <a:buFont typeface="Arial" charset="0"/>
        <a:defRPr sz="1400" kern="1200">
          <a:solidFill>
            <a:schemeClr val="tx1"/>
          </a:solidFill>
          <a:latin typeface="+mn-lt"/>
          <a:ea typeface="ＭＳ Ｐゴシック" charset="0"/>
          <a:cs typeface="+mn-cs"/>
        </a:defRPr>
      </a:lvl3pPr>
      <a:lvl4pPr marL="682625" indent="-341313" algn="l" defTabSz="341313" rtl="0" eaLnBrk="0" fontAlgn="base" hangingPunct="0">
        <a:spcBef>
          <a:spcPct val="0"/>
        </a:spcBef>
        <a:spcAft>
          <a:spcPts val="675"/>
        </a:spcAft>
        <a:buFont typeface="Arial" charset="0"/>
        <a:buChar char="–"/>
        <a:defRPr sz="1400" kern="1200">
          <a:solidFill>
            <a:schemeClr val="tx1"/>
          </a:solidFill>
          <a:latin typeface="+mn-lt"/>
          <a:ea typeface="ＭＳ Ｐゴシック" charset="0"/>
          <a:cs typeface="+mn-cs"/>
        </a:defRPr>
      </a:lvl4pPr>
      <a:lvl5pPr marL="682625" indent="1146175" algn="l" defTabSz="341313" rtl="0" eaLnBrk="0" fontAlgn="base" hangingPunct="0">
        <a:spcBef>
          <a:spcPct val="0"/>
        </a:spcBef>
        <a:spcAft>
          <a:spcPct val="0"/>
        </a:spcAft>
        <a:buFont typeface="Arial" charset="0"/>
        <a:defRPr sz="1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bit.ly/heschnoinflue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www.bkbb.ch/de/talk@bout_praevention.aspx"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611561" y="1491630"/>
            <a:ext cx="8137525" cy="2700300"/>
          </a:xfrm>
        </p:spPr>
        <p:txBody>
          <a:bodyPr/>
          <a:lstStyle/>
          <a:p>
            <a:pPr marL="0" indent="0">
              <a:spcAft>
                <a:spcPts val="0"/>
              </a:spcAft>
              <a:defRPr/>
            </a:pPr>
            <a:endParaRPr lang="de-CH" altLang="de-DE" b="1">
              <a:sym typeface="Wingdings" panose="05000000000000000000" pitchFamily="2" charset="2"/>
            </a:endParaRPr>
          </a:p>
          <a:p>
            <a:pPr marL="285750" indent="-285750">
              <a:spcAft>
                <a:spcPts val="0"/>
              </a:spcAft>
              <a:buFont typeface="Wingdings"/>
              <a:buChar char="è"/>
              <a:defRPr/>
            </a:pPr>
            <a:endParaRPr lang="de-CH" altLang="de-DE" b="1">
              <a:sym typeface="Wingdings" panose="05000000000000000000" pitchFamily="2" charset="2"/>
            </a:endParaRPr>
          </a:p>
          <a:p>
            <a:pPr>
              <a:spcAft>
                <a:spcPts val="0"/>
              </a:spcAft>
              <a:buFont typeface="Wingdings" pitchFamily="2" charset="2"/>
              <a:buChar char="è"/>
              <a:defRPr/>
            </a:pPr>
            <a:endParaRPr lang="de-CH" altLang="de-DE">
              <a:sym typeface="Wingdings" pitchFamily="2" charset="2"/>
            </a:endParaRPr>
          </a:p>
          <a:p>
            <a:pPr>
              <a:spcAft>
                <a:spcPts val="0"/>
              </a:spcAft>
              <a:buFont typeface="Wingdings" pitchFamily="2" charset="2"/>
              <a:buChar char="è"/>
              <a:defRPr/>
            </a:pPr>
            <a:endParaRPr lang="de-CH" altLang="de-DE">
              <a:sym typeface="Wingdings" pitchFamily="2" charset="2"/>
            </a:endParaRPr>
          </a:p>
          <a:p>
            <a:pPr>
              <a:spcAft>
                <a:spcPts val="0"/>
              </a:spcAft>
              <a:buFont typeface="Wingdings" pitchFamily="2" charset="2"/>
              <a:buChar char="è"/>
              <a:defRPr/>
            </a:pPr>
            <a:endParaRPr lang="de-CH" altLang="de-DE">
              <a:sym typeface="Wingdings" pitchFamily="2" charset="2"/>
            </a:endParaRPr>
          </a:p>
          <a:p>
            <a:pPr>
              <a:spcAft>
                <a:spcPts val="0"/>
              </a:spcAft>
              <a:buFont typeface="Wingdings" pitchFamily="2" charset="2"/>
              <a:buChar char="è"/>
              <a:defRPr/>
            </a:pPr>
            <a:endParaRPr lang="de-CH" altLang="de-DE" b="1">
              <a:sym typeface="Wingdings" pitchFamily="2" charset="2"/>
            </a:endParaRPr>
          </a:p>
          <a:p>
            <a:endParaRPr lang="de-CH"/>
          </a:p>
        </p:txBody>
      </p:sp>
      <p:sp>
        <p:nvSpPr>
          <p:cNvPr id="6" name="Foliennummernplatzhalter 5"/>
          <p:cNvSpPr>
            <a:spLocks noGrp="1"/>
          </p:cNvSpPr>
          <p:nvPr>
            <p:ph type="sldNum" sz="quarter" idx="13"/>
          </p:nvPr>
        </p:nvSpPr>
        <p:spPr/>
        <p:txBody>
          <a:bodyPr/>
          <a:lstStyle/>
          <a:p>
            <a:pPr>
              <a:defRPr/>
            </a:pPr>
            <a:fld id="{4BF59042-176F-4F82-8923-1C9A8A7837B1}" type="slidenum">
              <a:rPr lang="de-CH" altLang="de-DE" smtClean="0">
                <a:solidFill>
                  <a:srgbClr val="000000"/>
                </a:solidFill>
              </a:rPr>
              <a:pPr>
                <a:defRPr/>
              </a:pPr>
              <a:t>1</a:t>
            </a:fld>
            <a:endParaRPr lang="de-CH" altLang="de-DE">
              <a:solidFill>
                <a:srgbClr val="000000"/>
              </a:solidFill>
            </a:endParaRPr>
          </a:p>
        </p:txBody>
      </p:sp>
      <p:pic>
        <p:nvPicPr>
          <p:cNvPr id="1026" name="Picture 2" descr="O:\ED\ED-B-VS-VSL-Leitung\4 Fachstellen\FS Pädagogik\Projekt Digitalisierung\06_Kommunikation\200219_SchriftzugProjekt_schwar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377181"/>
            <a:ext cx="6690417" cy="72414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www.edubs.ch/schulentwicklung/digitalisierung-wie-weiter/der-grosse-rat-sagt-ja-zur-digitalisierung-an-den-volksschulen/@@images/55d147e5-5889-4aa4-9466-bf73efed222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27" name="Picture 3" descr="P:\Desktop\55d147e5-5889-4aa4-9466-bf73efed222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546" y="2319772"/>
            <a:ext cx="3837132" cy="25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0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Support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10</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5" name="TextBox 8">
            <a:extLst>
              <a:ext uri="{FF2B5EF4-FFF2-40B4-BE49-F238E27FC236}">
                <a16:creationId xmlns:a16="http://schemas.microsoft.com/office/drawing/2014/main" id="{246DEB33-9B7E-4CFE-887A-09AEE16CCB9C}"/>
              </a:ext>
            </a:extLst>
          </p:cNvPr>
          <p:cNvSpPr txBox="1"/>
          <p:nvPr/>
        </p:nvSpPr>
        <p:spPr>
          <a:xfrm>
            <a:off x="579266" y="4415292"/>
            <a:ext cx="8161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err="1">
                <a:latin typeface="Arial"/>
                <a:cs typeface="Arial"/>
              </a:rPr>
              <a:t>Schülerinnen</a:t>
            </a:r>
            <a:r>
              <a:rPr lang="en-GB" i="1" dirty="0">
                <a:latin typeface="Arial"/>
                <a:cs typeface="Arial"/>
              </a:rPr>
              <a:t> und </a:t>
            </a:r>
            <a:r>
              <a:rPr lang="en-GB" i="1" dirty="0" err="1">
                <a:latin typeface="Arial"/>
                <a:cs typeface="Arial"/>
              </a:rPr>
              <a:t>Schüler</a:t>
            </a:r>
            <a:r>
              <a:rPr lang="en-GB" i="1" dirty="0">
                <a:latin typeface="Arial"/>
                <a:cs typeface="Arial"/>
              </a:rPr>
              <a:t>, </a:t>
            </a:r>
            <a:r>
              <a:rPr lang="en-GB" i="1" dirty="0" err="1">
                <a:latin typeface="Arial"/>
                <a:cs typeface="Arial"/>
              </a:rPr>
              <a:t>Eltern</a:t>
            </a:r>
            <a:r>
              <a:rPr lang="en-GB" i="1" dirty="0">
                <a:latin typeface="Arial"/>
                <a:cs typeface="Arial"/>
              </a:rPr>
              <a:t> und </a:t>
            </a:r>
            <a:r>
              <a:rPr lang="en-GB" i="1" dirty="0" err="1">
                <a:latin typeface="Arial"/>
                <a:cs typeface="Arial"/>
              </a:rPr>
              <a:t>Lehrpersonen</a:t>
            </a:r>
            <a:r>
              <a:rPr lang="en-GB" i="1" dirty="0">
                <a:latin typeface="Arial"/>
                <a:cs typeface="Arial"/>
              </a:rPr>
              <a:t> </a:t>
            </a:r>
            <a:r>
              <a:rPr lang="en-GB" i="1" dirty="0" err="1">
                <a:latin typeface="Arial"/>
                <a:cs typeface="Arial"/>
              </a:rPr>
              <a:t>können</a:t>
            </a:r>
            <a:r>
              <a:rPr lang="en-GB" i="1" dirty="0">
                <a:latin typeface="Arial"/>
                <a:cs typeface="Arial"/>
              </a:rPr>
              <a:t> </a:t>
            </a:r>
            <a:r>
              <a:rPr lang="en-GB" i="1" dirty="0" err="1">
                <a:latin typeface="Arial"/>
                <a:cs typeface="Arial"/>
              </a:rPr>
              <a:t>sich</a:t>
            </a:r>
            <a:r>
              <a:rPr lang="en-GB" i="1" dirty="0">
                <a:latin typeface="Arial"/>
                <a:cs typeface="Arial"/>
              </a:rPr>
              <a:t> </a:t>
            </a:r>
            <a:r>
              <a:rPr lang="en-GB" i="1" dirty="0" err="1">
                <a:latin typeface="Arial"/>
                <a:cs typeface="Arial"/>
              </a:rPr>
              <a:t>bei</a:t>
            </a:r>
            <a:r>
              <a:rPr lang="en-GB" i="1" dirty="0">
                <a:latin typeface="Arial"/>
                <a:cs typeface="Arial"/>
              </a:rPr>
              <a:t> </a:t>
            </a:r>
            <a:r>
              <a:rPr lang="en-GB" i="1" dirty="0" err="1">
                <a:latin typeface="Arial"/>
                <a:cs typeface="Arial"/>
              </a:rPr>
              <a:t>technischen</a:t>
            </a:r>
            <a:r>
              <a:rPr lang="en-GB" i="1" dirty="0">
                <a:latin typeface="Arial"/>
                <a:cs typeface="Arial"/>
              </a:rPr>
              <a:t> </a:t>
            </a:r>
            <a:r>
              <a:rPr lang="en-GB" i="1" dirty="0" err="1">
                <a:latin typeface="Arial"/>
                <a:cs typeface="Arial"/>
              </a:rPr>
              <a:t>Problemen</a:t>
            </a:r>
            <a:r>
              <a:rPr lang="en-GB" i="1" dirty="0">
                <a:latin typeface="Arial"/>
                <a:cs typeface="Arial"/>
              </a:rPr>
              <a:t> an </a:t>
            </a:r>
            <a:r>
              <a:rPr lang="en-GB" i="1" dirty="0" err="1">
                <a:latin typeface="Arial"/>
                <a:cs typeface="Arial"/>
              </a:rPr>
              <a:t>einen</a:t>
            </a:r>
            <a:r>
              <a:rPr lang="en-GB" i="1" dirty="0">
                <a:latin typeface="Arial"/>
                <a:cs typeface="Arial"/>
              </a:rPr>
              <a:t> </a:t>
            </a:r>
            <a:r>
              <a:rPr lang="en-GB" i="1" dirty="0" err="1">
                <a:latin typeface="Arial"/>
                <a:cs typeface="Arial"/>
              </a:rPr>
              <a:t>Telefon</a:t>
            </a:r>
            <a:r>
              <a:rPr lang="en-GB" i="1" dirty="0">
                <a:latin typeface="Arial"/>
                <a:cs typeface="Arial"/>
              </a:rPr>
              <a:t>-Support </a:t>
            </a:r>
            <a:r>
              <a:rPr lang="en-GB" i="1" dirty="0" err="1">
                <a:latin typeface="Arial"/>
                <a:cs typeface="Arial"/>
              </a:rPr>
              <a:t>wenden</a:t>
            </a:r>
            <a:r>
              <a:rPr lang="en-GB" i="1" dirty="0">
                <a:latin typeface="Arial"/>
                <a:cs typeface="Arial"/>
              </a:rPr>
              <a: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767" y="1051964"/>
            <a:ext cx="2934318" cy="3133421"/>
          </a:xfrm>
          <a:prstGeom prst="rect">
            <a:avLst/>
          </a:prstGeom>
        </p:spPr>
      </p:pic>
    </p:spTree>
    <p:extLst>
      <p:ext uri="{BB962C8B-B14F-4D97-AF65-F5344CB8AC3E}">
        <p14:creationId xmlns:p14="http://schemas.microsoft.com/office/powerpoint/2010/main" val="206898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Inhalt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2</a:t>
            </a:fld>
            <a:endParaRPr lang="de-CH" altLang="de-DE">
              <a:solidFill>
                <a:srgbClr val="000000"/>
              </a:solidFill>
            </a:endParaRPr>
          </a:p>
        </p:txBody>
      </p:sp>
      <p:sp>
        <p:nvSpPr>
          <p:cNvPr id="11" name="Inhaltsplatzhalter 10"/>
          <p:cNvSpPr>
            <a:spLocks noGrp="1"/>
          </p:cNvSpPr>
          <p:nvPr>
            <p:ph sz="half" idx="1"/>
          </p:nvPr>
        </p:nvSpPr>
        <p:spPr>
          <a:xfrm>
            <a:off x="683568" y="1464470"/>
            <a:ext cx="7560840" cy="3186113"/>
          </a:xfrm>
        </p:spPr>
        <p:txBody>
          <a:bodyPr/>
          <a:lstStyle/>
          <a:p>
            <a:pPr>
              <a:buFont typeface="Wingdings" panose="05000000000000000000" pitchFamily="2" charset="2"/>
              <a:buChar char="Ø"/>
            </a:pPr>
            <a:r>
              <a:rPr lang="de-CH"/>
              <a:t>Notebook</a:t>
            </a:r>
          </a:p>
          <a:p>
            <a:pPr>
              <a:buFont typeface="Wingdings" panose="05000000000000000000" pitchFamily="2" charset="2"/>
              <a:buChar char="Ø"/>
            </a:pPr>
            <a:r>
              <a:rPr lang="de-CH"/>
              <a:t>Einsatz</a:t>
            </a:r>
          </a:p>
          <a:p>
            <a:pPr>
              <a:buFont typeface="Wingdings" panose="05000000000000000000" pitchFamily="2" charset="2"/>
              <a:buChar char="Ø"/>
            </a:pPr>
            <a:r>
              <a:rPr lang="de-CH"/>
              <a:t>Aufbewahrung</a:t>
            </a:r>
          </a:p>
          <a:p>
            <a:pPr>
              <a:buFont typeface="Wingdings" panose="05000000000000000000" pitchFamily="2" charset="2"/>
              <a:buChar char="Ø"/>
            </a:pPr>
            <a:r>
              <a:rPr lang="de-CH"/>
              <a:t>Schutz</a:t>
            </a:r>
          </a:p>
          <a:p>
            <a:pPr>
              <a:buFont typeface="Wingdings" panose="05000000000000000000" pitchFamily="2" charset="2"/>
              <a:buChar char="Ø"/>
            </a:pPr>
            <a:r>
              <a:rPr lang="de-CH"/>
              <a:t>Prävention</a:t>
            </a:r>
          </a:p>
          <a:p>
            <a:pPr>
              <a:buFont typeface="Wingdings" panose="05000000000000000000" pitchFamily="2" charset="2"/>
              <a:buChar char="Ø"/>
            </a:pPr>
            <a:r>
              <a:rPr lang="de-CH"/>
              <a:t>Nutzungsrichtlinien</a:t>
            </a:r>
          </a:p>
          <a:p>
            <a:pPr>
              <a:buFont typeface="Wingdings" panose="05000000000000000000" pitchFamily="2" charset="2"/>
              <a:buChar char="Ø"/>
            </a:pPr>
            <a:r>
              <a:rPr lang="de-CH"/>
              <a:t>Schaden</a:t>
            </a:r>
          </a:p>
          <a:p>
            <a:pPr>
              <a:buFont typeface="Wingdings" panose="05000000000000000000" pitchFamily="2" charset="2"/>
              <a:buChar char="Ø"/>
            </a:pPr>
            <a:r>
              <a:rPr lang="de-CH"/>
              <a:t>Support</a:t>
            </a: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815" y="1621855"/>
            <a:ext cx="4310847" cy="215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7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Notebook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3</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19633" y="1497219"/>
            <a:ext cx="4541747" cy="2887439"/>
          </a:xfrm>
          <a:prstGeom prst="rect">
            <a:avLst/>
          </a:prstGeom>
        </p:spPr>
      </p:pic>
      <p:sp>
        <p:nvSpPr>
          <p:cNvPr id="13" name="TextBox 8">
            <a:extLst>
              <a:ext uri="{FF2B5EF4-FFF2-40B4-BE49-F238E27FC236}">
                <a16:creationId xmlns:a16="http://schemas.microsoft.com/office/drawing/2014/main" id="{246DEB33-9B7E-4CFE-887A-09AEE16CCB9C}"/>
              </a:ext>
            </a:extLst>
          </p:cNvPr>
          <p:cNvSpPr txBox="1"/>
          <p:nvPr/>
        </p:nvSpPr>
        <p:spPr>
          <a:xfrm>
            <a:off x="828362" y="4384658"/>
            <a:ext cx="7724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err="1">
                <a:latin typeface="Arial"/>
                <a:cs typeface="Arial"/>
              </a:rPr>
              <a:t>Jede</a:t>
            </a:r>
            <a:r>
              <a:rPr lang="en-GB" i="1">
                <a:latin typeface="Arial"/>
                <a:cs typeface="Arial"/>
              </a:rPr>
              <a:t> </a:t>
            </a:r>
            <a:r>
              <a:rPr lang="en-GB" i="1" err="1">
                <a:latin typeface="Arial"/>
                <a:cs typeface="Arial"/>
              </a:rPr>
              <a:t>Schülerin</a:t>
            </a:r>
            <a:r>
              <a:rPr lang="en-GB" i="1">
                <a:latin typeface="Arial"/>
                <a:cs typeface="Arial"/>
              </a:rPr>
              <a:t> und </a:t>
            </a:r>
            <a:r>
              <a:rPr lang="en-GB" i="1" err="1">
                <a:latin typeface="Arial"/>
                <a:cs typeface="Arial"/>
              </a:rPr>
              <a:t>jeder</a:t>
            </a:r>
            <a:r>
              <a:rPr lang="en-GB" i="1">
                <a:latin typeface="Arial"/>
                <a:cs typeface="Arial"/>
              </a:rPr>
              <a:t> </a:t>
            </a:r>
            <a:r>
              <a:rPr lang="en-GB" i="1" err="1">
                <a:latin typeface="Arial"/>
                <a:cs typeface="Arial"/>
              </a:rPr>
              <a:t>Schüler</a:t>
            </a:r>
            <a:r>
              <a:rPr lang="en-GB" i="1">
                <a:latin typeface="Arial"/>
                <a:cs typeface="Arial"/>
              </a:rPr>
              <a:t> ab der </a:t>
            </a:r>
            <a:r>
              <a:rPr lang="en-GB" b="1" i="1">
                <a:latin typeface="Arial"/>
                <a:cs typeface="Arial"/>
              </a:rPr>
              <a:t>5.</a:t>
            </a:r>
            <a:r>
              <a:rPr lang="en-GB" i="1">
                <a:latin typeface="Arial"/>
                <a:cs typeface="Arial"/>
              </a:rPr>
              <a:t> </a:t>
            </a:r>
            <a:r>
              <a:rPr lang="en-GB" i="1" err="1">
                <a:latin typeface="Arial"/>
                <a:cs typeface="Arial"/>
              </a:rPr>
              <a:t>Klasse</a:t>
            </a:r>
            <a:r>
              <a:rPr lang="en-GB" i="1">
                <a:latin typeface="Arial"/>
                <a:cs typeface="Arial"/>
              </a:rPr>
              <a:t> </a:t>
            </a:r>
            <a:r>
              <a:rPr lang="en-GB" i="1" err="1">
                <a:latin typeface="Arial"/>
                <a:cs typeface="Arial"/>
              </a:rPr>
              <a:t>bekommt</a:t>
            </a:r>
            <a:r>
              <a:rPr lang="en-GB" i="1">
                <a:latin typeface="Arial"/>
                <a:cs typeface="Arial"/>
              </a:rPr>
              <a:t> </a:t>
            </a:r>
            <a:r>
              <a:rPr lang="en-GB" i="1" err="1">
                <a:latin typeface="Arial"/>
                <a:cs typeface="Arial"/>
              </a:rPr>
              <a:t>ein</a:t>
            </a:r>
            <a:r>
              <a:rPr lang="en-GB" i="1">
                <a:latin typeface="Arial"/>
                <a:cs typeface="Arial"/>
              </a:rPr>
              <a:t> Notebook. Dieses </a:t>
            </a:r>
            <a:r>
              <a:rPr lang="en-GB" i="1" err="1">
                <a:latin typeface="Arial"/>
                <a:cs typeface="Arial"/>
              </a:rPr>
              <a:t>Gerät</a:t>
            </a:r>
            <a:r>
              <a:rPr lang="en-GB" i="1">
                <a:latin typeface="Arial"/>
                <a:cs typeface="Arial"/>
              </a:rPr>
              <a:t> </a:t>
            </a:r>
            <a:r>
              <a:rPr lang="en-GB" i="1" err="1">
                <a:latin typeface="Arial"/>
                <a:cs typeface="Arial"/>
              </a:rPr>
              <a:t>gehört</a:t>
            </a:r>
            <a:r>
              <a:rPr lang="en-GB" i="1">
                <a:latin typeface="Arial"/>
                <a:cs typeface="Arial"/>
              </a:rPr>
              <a:t> der </a:t>
            </a:r>
            <a:r>
              <a:rPr lang="en-GB" i="1" err="1">
                <a:latin typeface="Arial"/>
                <a:cs typeface="Arial"/>
              </a:rPr>
              <a:t>Schule</a:t>
            </a:r>
            <a:r>
              <a:rPr lang="en-GB" i="1">
                <a:latin typeface="Arial"/>
                <a:cs typeface="Arial"/>
              </a:rPr>
              <a:t>.</a:t>
            </a:r>
          </a:p>
        </p:txBody>
      </p:sp>
    </p:spTree>
    <p:extLst>
      <p:ext uri="{BB962C8B-B14F-4D97-AF65-F5344CB8AC3E}">
        <p14:creationId xmlns:p14="http://schemas.microsoft.com/office/powerpoint/2010/main" val="19524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103209"/>
          </a:xfrm>
        </p:spPr>
        <p:txBody>
          <a:bodyPr/>
          <a:lstStyle/>
          <a:p>
            <a:r>
              <a:rPr lang="de-CH"/>
              <a:t>Einsatz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4</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13" name="TextBox 8">
            <a:extLst>
              <a:ext uri="{FF2B5EF4-FFF2-40B4-BE49-F238E27FC236}">
                <a16:creationId xmlns:a16="http://schemas.microsoft.com/office/drawing/2014/main" id="{246DEB33-9B7E-4CFE-887A-09AEE16CCB9C}"/>
              </a:ext>
            </a:extLst>
          </p:cNvPr>
          <p:cNvSpPr txBox="1"/>
          <p:nvPr/>
        </p:nvSpPr>
        <p:spPr>
          <a:xfrm>
            <a:off x="579265" y="4355330"/>
            <a:ext cx="8111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Arial"/>
                <a:cs typeface="Arial"/>
              </a:rPr>
              <a:t>Das </a:t>
            </a:r>
            <a:r>
              <a:rPr lang="en-GB" i="1" err="1">
                <a:latin typeface="Arial"/>
                <a:cs typeface="Arial"/>
              </a:rPr>
              <a:t>Gerät</a:t>
            </a:r>
            <a:r>
              <a:rPr lang="en-GB" i="1">
                <a:latin typeface="Arial"/>
                <a:cs typeface="Arial"/>
              </a:rPr>
              <a:t> </a:t>
            </a:r>
            <a:r>
              <a:rPr lang="en-GB" i="1" err="1">
                <a:latin typeface="Arial"/>
                <a:cs typeface="Arial"/>
              </a:rPr>
              <a:t>unterstützt</a:t>
            </a:r>
            <a:r>
              <a:rPr lang="en-GB" i="1">
                <a:latin typeface="Arial"/>
                <a:cs typeface="Arial"/>
              </a:rPr>
              <a:t> den </a:t>
            </a:r>
            <a:r>
              <a:rPr lang="en-GB" i="1" err="1">
                <a:latin typeface="Arial"/>
                <a:cs typeface="Arial"/>
              </a:rPr>
              <a:t>Unterricht</a:t>
            </a:r>
            <a:r>
              <a:rPr lang="en-GB" i="1">
                <a:latin typeface="Arial"/>
                <a:cs typeface="Arial"/>
              </a:rPr>
              <a:t>.</a:t>
            </a:r>
          </a:p>
          <a:p>
            <a:r>
              <a:rPr lang="en-GB" i="1">
                <a:latin typeface="Arial"/>
                <a:cs typeface="Arial"/>
              </a:rPr>
              <a:t>Das </a:t>
            </a:r>
            <a:r>
              <a:rPr lang="en-GB" i="1" err="1">
                <a:latin typeface="Arial"/>
                <a:cs typeface="Arial"/>
              </a:rPr>
              <a:t>Gerät</a:t>
            </a:r>
            <a:r>
              <a:rPr lang="en-GB" i="1">
                <a:latin typeface="Arial"/>
                <a:cs typeface="Arial"/>
              </a:rPr>
              <a:t> </a:t>
            </a:r>
            <a:r>
              <a:rPr lang="en-GB" i="1" err="1">
                <a:latin typeface="Arial"/>
                <a:cs typeface="Arial"/>
              </a:rPr>
              <a:t>braucht</a:t>
            </a:r>
            <a:r>
              <a:rPr lang="en-GB" i="1">
                <a:latin typeface="Arial"/>
                <a:cs typeface="Arial"/>
              </a:rPr>
              <a:t> </a:t>
            </a:r>
            <a:r>
              <a:rPr lang="en-GB" i="1" err="1">
                <a:latin typeface="Arial"/>
                <a:cs typeface="Arial"/>
              </a:rPr>
              <a:t>es</a:t>
            </a:r>
            <a:r>
              <a:rPr lang="en-GB" i="1">
                <a:latin typeface="Arial"/>
                <a:cs typeface="Arial"/>
              </a:rPr>
              <a:t> </a:t>
            </a:r>
            <a:r>
              <a:rPr lang="en-GB" i="1" err="1">
                <a:latin typeface="Arial"/>
                <a:cs typeface="Arial"/>
              </a:rPr>
              <a:t>für</a:t>
            </a:r>
            <a:r>
              <a:rPr lang="en-GB" i="1">
                <a:latin typeface="Arial"/>
                <a:cs typeface="Arial"/>
              </a:rPr>
              <a:t> die </a:t>
            </a:r>
            <a:r>
              <a:rPr lang="en-GB" i="1" err="1">
                <a:latin typeface="Arial"/>
                <a:cs typeface="Arial"/>
              </a:rPr>
              <a:t>digitalen</a:t>
            </a:r>
            <a:r>
              <a:rPr lang="en-GB" i="1">
                <a:latin typeface="Arial"/>
                <a:cs typeface="Arial"/>
              </a:rPr>
              <a:t> </a:t>
            </a:r>
            <a:r>
              <a:rPr lang="en-GB" i="1" err="1">
                <a:latin typeface="Arial"/>
                <a:cs typeface="Arial"/>
              </a:rPr>
              <a:t>Teile</a:t>
            </a:r>
            <a:r>
              <a:rPr lang="en-GB" i="1">
                <a:latin typeface="Arial"/>
                <a:cs typeface="Arial"/>
              </a:rPr>
              <a:t> der </a:t>
            </a:r>
            <a:r>
              <a:rPr lang="en-GB" i="1" err="1">
                <a:latin typeface="Arial"/>
                <a:cs typeface="Arial"/>
              </a:rPr>
              <a:t>Lehrmittel</a:t>
            </a:r>
            <a:r>
              <a:rPr lang="en-GB" i="1">
                <a:latin typeface="Arial"/>
                <a:cs typeface="Arial"/>
              </a:rPr>
              <a:t>.</a:t>
            </a:r>
            <a:endParaRPr lang="en-GB">
              <a:latin typeface="Arial"/>
              <a:cs typeface="Aria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421" y="958194"/>
            <a:ext cx="4534632" cy="3023088"/>
          </a:xfrm>
          <a:prstGeom prst="rect">
            <a:avLst/>
          </a:prstGeom>
        </p:spPr>
      </p:pic>
    </p:spTree>
    <p:extLst>
      <p:ext uri="{BB962C8B-B14F-4D97-AF65-F5344CB8AC3E}">
        <p14:creationId xmlns:p14="http://schemas.microsoft.com/office/powerpoint/2010/main" val="52298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Aufbewahrung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5</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13" name="TextBox 8">
            <a:extLst>
              <a:ext uri="{FF2B5EF4-FFF2-40B4-BE49-F238E27FC236}">
                <a16:creationId xmlns:a16="http://schemas.microsoft.com/office/drawing/2014/main" id="{246DEB33-9B7E-4CFE-887A-09AEE16CCB9C}"/>
              </a:ext>
            </a:extLst>
          </p:cNvPr>
          <p:cNvSpPr txBox="1"/>
          <p:nvPr/>
        </p:nvSpPr>
        <p:spPr>
          <a:xfrm>
            <a:off x="460375" y="4694564"/>
            <a:ext cx="8141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i="1"/>
              <a:t>An der Schule werden die Geräte in einem Koffer aufbewahrt.</a:t>
            </a:r>
            <a:endParaRPr lang="en-GB" i="1">
              <a:latin typeface="Arial"/>
              <a:cs typeface="Arial"/>
            </a:endParaRPr>
          </a:p>
        </p:txBody>
      </p:sp>
      <p:sp>
        <p:nvSpPr>
          <p:cNvPr id="5" name="AutoShape 2" descr="https://ilias.edubs.ch/data/edubs/mobs/mm_551701/NoteBookKoffer_300_0.jpg?il_wac_token=29d1aa02c2916fa0338e2b762a6813be424d0e38&amp;il_wac_ttl=3&amp;il_wac_ts=160813309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43" y="1771926"/>
            <a:ext cx="3198951" cy="2399212"/>
          </a:xfrm>
          <a:prstGeom prst="rect">
            <a:avLst/>
          </a:prstGeom>
        </p:spPr>
      </p:pic>
    </p:spTree>
    <p:extLst>
      <p:ext uri="{BB962C8B-B14F-4D97-AF65-F5344CB8AC3E}">
        <p14:creationId xmlns:p14="http://schemas.microsoft.com/office/powerpoint/2010/main" val="11722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Schutz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6</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13" name="TextBox 8">
            <a:extLst>
              <a:ext uri="{FF2B5EF4-FFF2-40B4-BE49-F238E27FC236}">
                <a16:creationId xmlns:a16="http://schemas.microsoft.com/office/drawing/2014/main" id="{246DEB33-9B7E-4CFE-887A-09AEE16CCB9C}"/>
              </a:ext>
            </a:extLst>
          </p:cNvPr>
          <p:cNvSpPr txBox="1"/>
          <p:nvPr/>
        </p:nvSpPr>
        <p:spPr>
          <a:xfrm>
            <a:off x="579266" y="4377736"/>
            <a:ext cx="8161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Arial"/>
                <a:cs typeface="Arial"/>
              </a:rPr>
              <a:t>Das </a:t>
            </a:r>
            <a:r>
              <a:rPr lang="en-GB" i="1" err="1">
                <a:latin typeface="Arial"/>
                <a:cs typeface="Arial"/>
              </a:rPr>
              <a:t>Gerät</a:t>
            </a:r>
            <a:r>
              <a:rPr lang="en-GB" i="1">
                <a:latin typeface="Arial"/>
                <a:cs typeface="Arial"/>
              </a:rPr>
              <a:t> hat </a:t>
            </a:r>
            <a:r>
              <a:rPr lang="en-GB" i="1" err="1">
                <a:latin typeface="Arial"/>
                <a:cs typeface="Arial"/>
              </a:rPr>
              <a:t>einen</a:t>
            </a:r>
            <a:r>
              <a:rPr lang="en-GB" i="1">
                <a:latin typeface="Arial"/>
                <a:cs typeface="Arial"/>
              </a:rPr>
              <a:t> Filter - </a:t>
            </a:r>
            <a:r>
              <a:rPr lang="en-GB" i="1" err="1">
                <a:latin typeface="Arial"/>
                <a:cs typeface="Arial"/>
              </a:rPr>
              <a:t>auch</a:t>
            </a:r>
            <a:r>
              <a:rPr lang="en-GB" i="1">
                <a:latin typeface="Arial"/>
                <a:cs typeface="Arial"/>
              </a:rPr>
              <a:t> </a:t>
            </a:r>
            <a:r>
              <a:rPr lang="en-GB" i="1" err="1">
                <a:latin typeface="Arial"/>
                <a:cs typeface="Arial"/>
              </a:rPr>
              <a:t>bei</a:t>
            </a:r>
            <a:r>
              <a:rPr lang="en-GB" i="1">
                <a:latin typeface="Arial"/>
                <a:cs typeface="Arial"/>
              </a:rPr>
              <a:t> </a:t>
            </a:r>
            <a:r>
              <a:rPr lang="en-GB" i="1" err="1">
                <a:latin typeface="Arial"/>
                <a:cs typeface="Arial"/>
              </a:rPr>
              <a:t>Nutzung</a:t>
            </a:r>
            <a:r>
              <a:rPr lang="en-GB" i="1">
                <a:latin typeface="Arial"/>
                <a:cs typeface="Arial"/>
              </a:rPr>
              <a:t> des Internets </a:t>
            </a:r>
            <a:r>
              <a:rPr lang="en-GB" i="1" err="1">
                <a:latin typeface="Arial"/>
                <a:cs typeface="Arial"/>
              </a:rPr>
              <a:t>ausserhalb</a:t>
            </a:r>
            <a:r>
              <a:rPr lang="en-GB" i="1">
                <a:latin typeface="Arial"/>
                <a:cs typeface="Arial"/>
              </a:rPr>
              <a:t> der </a:t>
            </a:r>
            <a:r>
              <a:rPr lang="en-GB" i="1" err="1">
                <a:latin typeface="Arial"/>
                <a:cs typeface="Arial"/>
              </a:rPr>
              <a:t>Schule</a:t>
            </a:r>
            <a:r>
              <a:rPr lang="en-GB">
                <a:latin typeface="Arial"/>
                <a:cs typeface="Arial"/>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747" y="3228187"/>
            <a:ext cx="2481463" cy="64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a:extLst>
              <a:ext uri="{FF2B5EF4-FFF2-40B4-BE49-F238E27FC236}">
                <a16:creationId xmlns:a16="http://schemas.microsoft.com/office/drawing/2014/main" id="{E1E1D302-0F41-4152-93CD-56DBEEC25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854" y="1699155"/>
            <a:ext cx="1251247" cy="1059389"/>
          </a:xfrm>
          <a:prstGeom prst="rect">
            <a:avLst/>
          </a:prstGeom>
        </p:spPr>
      </p:pic>
    </p:spTree>
    <p:extLst>
      <p:ext uri="{BB962C8B-B14F-4D97-AF65-F5344CB8AC3E}">
        <p14:creationId xmlns:p14="http://schemas.microsoft.com/office/powerpoint/2010/main" val="267280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Prävention</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7</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13" name="TextBox 8">
            <a:extLst>
              <a:ext uri="{FF2B5EF4-FFF2-40B4-BE49-F238E27FC236}">
                <a16:creationId xmlns:a16="http://schemas.microsoft.com/office/drawing/2014/main" id="{246DEB33-9B7E-4CFE-887A-09AEE16CCB9C}"/>
              </a:ext>
            </a:extLst>
          </p:cNvPr>
          <p:cNvSpPr txBox="1"/>
          <p:nvPr/>
        </p:nvSpPr>
        <p:spPr>
          <a:xfrm>
            <a:off x="579267" y="2595118"/>
            <a:ext cx="816132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err="1">
                <a:latin typeface="Arial"/>
                <a:cs typeface="Arial"/>
              </a:rPr>
              <a:t>Obligatorisches</a:t>
            </a:r>
            <a:r>
              <a:rPr lang="en-GB" dirty="0">
                <a:latin typeface="Arial"/>
                <a:cs typeface="Arial"/>
              </a:rPr>
              <a:t> </a:t>
            </a:r>
            <a:r>
              <a:rPr lang="en-GB" dirty="0" err="1">
                <a:latin typeface="Arial"/>
                <a:cs typeface="Arial"/>
              </a:rPr>
              <a:t>Angebot</a:t>
            </a:r>
            <a:r>
              <a:rPr lang="en-GB" dirty="0">
                <a:latin typeface="Arial"/>
                <a:cs typeface="Arial"/>
              </a:rPr>
              <a:t> der </a:t>
            </a:r>
            <a:r>
              <a:rPr lang="en-GB" dirty="0" err="1">
                <a:latin typeface="Arial"/>
                <a:cs typeface="Arial"/>
              </a:rPr>
              <a:t>Polizei</a:t>
            </a:r>
            <a:r>
              <a:rPr lang="en-GB" dirty="0">
                <a:latin typeface="Arial"/>
                <a:cs typeface="Arial"/>
              </a:rPr>
              <a:t> in der Schule </a:t>
            </a:r>
            <a:r>
              <a:rPr lang="en-GB" dirty="0" err="1">
                <a:latin typeface="Arial"/>
                <a:cs typeface="Arial"/>
              </a:rPr>
              <a:t>mit</a:t>
            </a:r>
            <a:r>
              <a:rPr lang="en-GB" dirty="0">
                <a:latin typeface="Arial"/>
                <a:cs typeface="Arial"/>
              </a:rPr>
              <a:t> </a:t>
            </a:r>
            <a:r>
              <a:rPr lang="en-GB" dirty="0" err="1">
                <a:latin typeface="Arial"/>
                <a:cs typeface="Arial"/>
              </a:rPr>
              <a:t>Elternabend</a:t>
            </a:r>
            <a:r>
              <a:rPr lang="en-GB" dirty="0">
                <a:latin typeface="Arial"/>
                <a:cs typeface="Arial"/>
              </a:rPr>
              <a:t>:</a:t>
            </a:r>
          </a:p>
          <a:p>
            <a:pPr marL="285750" indent="-285750">
              <a:buFont typeface="Wingdings" panose="05000000000000000000" pitchFamily="2" charset="2"/>
              <a:buChar char="Ø"/>
            </a:pPr>
            <a:r>
              <a:rPr lang="de-CH" i="1" dirty="0"/>
              <a:t>Internet, Handy &amp; Co. – ein Präventionsprojekt zu digitalen Medien</a:t>
            </a:r>
            <a:endParaRPr lang="en-GB" i="1" dirty="0">
              <a:latin typeface="Arial"/>
              <a:cs typeface="Arial"/>
            </a:endParaRPr>
          </a:p>
          <a:p>
            <a:endParaRPr lang="en-GB" dirty="0">
              <a:latin typeface="Arial"/>
              <a:cs typeface="Arial"/>
            </a:endParaRPr>
          </a:p>
          <a:p>
            <a:endParaRPr lang="en-GB" dirty="0">
              <a:latin typeface="Arial"/>
              <a:cs typeface="Arial"/>
            </a:endParaRPr>
          </a:p>
          <a:p>
            <a:r>
              <a:rPr lang="en-GB" dirty="0" err="1">
                <a:latin typeface="Arial"/>
                <a:cs typeface="Arial"/>
              </a:rPr>
              <a:t>Freiwillige</a:t>
            </a:r>
            <a:r>
              <a:rPr lang="en-GB" dirty="0">
                <a:latin typeface="Arial"/>
                <a:cs typeface="Arial"/>
              </a:rPr>
              <a:t> </a:t>
            </a:r>
            <a:r>
              <a:rPr lang="en-GB" dirty="0" err="1">
                <a:latin typeface="Arial"/>
                <a:cs typeface="Arial"/>
              </a:rPr>
              <a:t>Angebote</a:t>
            </a:r>
            <a:r>
              <a:rPr lang="en-GB" dirty="0">
                <a:latin typeface="Arial"/>
                <a:cs typeface="Arial"/>
              </a:rPr>
              <a:t>:</a:t>
            </a:r>
          </a:p>
          <a:p>
            <a:pPr marL="285750" indent="-285750">
              <a:buFont typeface="Wingdings" panose="05000000000000000000" pitchFamily="2" charset="2"/>
              <a:buChar char="Ø"/>
            </a:pPr>
            <a:r>
              <a:rPr lang="de-CH" i="1" dirty="0">
                <a:hlinkClick r:id="rId3"/>
              </a:rPr>
              <a:t>bit.ly/</a:t>
            </a:r>
            <a:r>
              <a:rPr lang="de-CH" i="1" dirty="0" err="1">
                <a:hlinkClick r:id="rId3"/>
              </a:rPr>
              <a:t>heschnoinfluence</a:t>
            </a:r>
            <a:r>
              <a:rPr lang="de-CH" i="1" dirty="0"/>
              <a:t> (#heschnoinfluence)</a:t>
            </a:r>
          </a:p>
          <a:p>
            <a:pPr marL="285750" indent="-285750">
              <a:buFont typeface="Wingdings" panose="05000000000000000000" pitchFamily="2" charset="2"/>
              <a:buChar char="Ø"/>
            </a:pPr>
            <a:r>
              <a:rPr lang="de-CH" i="1" dirty="0">
                <a:hlinkClick r:id="rId4"/>
              </a:rPr>
              <a:t>http://www.bkbb.ch/de/talk@bout_praevention.aspx</a:t>
            </a:r>
            <a:r>
              <a:rPr lang="de-CH" i="1" dirty="0"/>
              <a:t>  (</a:t>
            </a:r>
            <a:r>
              <a:rPr lang="de-CH" i="1" dirty="0" err="1"/>
              <a:t>Talk@bout</a:t>
            </a:r>
            <a:r>
              <a:rPr lang="de-CH" i="1" dirty="0"/>
              <a:t>)</a:t>
            </a:r>
            <a:endParaRPr lang="en-GB" i="1" dirty="0">
              <a:latin typeface="Arial"/>
              <a:cs typeface="Aria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927" y="573088"/>
            <a:ext cx="2855369" cy="156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9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Nutzungsrichtlinien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8</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5" name="TextBox 8">
            <a:extLst>
              <a:ext uri="{FF2B5EF4-FFF2-40B4-BE49-F238E27FC236}">
                <a16:creationId xmlns:a16="http://schemas.microsoft.com/office/drawing/2014/main" id="{246DEB33-9B7E-4CFE-887A-09AEE16CCB9C}"/>
              </a:ext>
            </a:extLst>
          </p:cNvPr>
          <p:cNvSpPr txBox="1"/>
          <p:nvPr/>
        </p:nvSpPr>
        <p:spPr>
          <a:xfrm>
            <a:off x="579266" y="4415292"/>
            <a:ext cx="81613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Arial"/>
                <a:cs typeface="Arial"/>
              </a:rPr>
              <a:t>Die </a:t>
            </a:r>
            <a:r>
              <a:rPr lang="en-GB" i="1" err="1">
                <a:latin typeface="Arial"/>
                <a:cs typeface="Arial"/>
              </a:rPr>
              <a:t>Eltern</a:t>
            </a:r>
            <a:r>
              <a:rPr lang="en-GB" i="1">
                <a:latin typeface="Arial"/>
                <a:cs typeface="Arial"/>
              </a:rPr>
              <a:t> </a:t>
            </a:r>
            <a:r>
              <a:rPr lang="en-GB" i="1" err="1">
                <a:latin typeface="Arial"/>
                <a:cs typeface="Arial"/>
              </a:rPr>
              <a:t>unterschreiben</a:t>
            </a:r>
            <a:r>
              <a:rPr lang="en-GB" i="1">
                <a:latin typeface="Arial"/>
                <a:cs typeface="Arial"/>
              </a:rPr>
              <a:t> </a:t>
            </a:r>
            <a:r>
              <a:rPr lang="en-GB" i="1" err="1">
                <a:latin typeface="Arial"/>
                <a:cs typeface="Arial"/>
              </a:rPr>
              <a:t>bei</a:t>
            </a:r>
            <a:r>
              <a:rPr lang="en-GB" i="1">
                <a:latin typeface="Arial"/>
                <a:cs typeface="Arial"/>
              </a:rPr>
              <a:t> </a:t>
            </a:r>
            <a:r>
              <a:rPr lang="en-GB" i="1" err="1">
                <a:latin typeface="Arial"/>
                <a:cs typeface="Arial"/>
              </a:rPr>
              <a:t>Erhalt</a:t>
            </a:r>
            <a:r>
              <a:rPr lang="en-GB" i="1">
                <a:latin typeface="Arial"/>
                <a:cs typeface="Arial"/>
              </a:rPr>
              <a:t> der </a:t>
            </a:r>
            <a:r>
              <a:rPr lang="en-GB" i="1" err="1">
                <a:latin typeface="Arial"/>
                <a:cs typeface="Arial"/>
              </a:rPr>
              <a:t>Geräte</a:t>
            </a:r>
            <a:r>
              <a:rPr lang="en-GB" i="1">
                <a:latin typeface="Arial"/>
                <a:cs typeface="Arial"/>
              </a:rPr>
              <a:t> </a:t>
            </a:r>
            <a:r>
              <a:rPr lang="en-GB" i="1" err="1">
                <a:latin typeface="Arial"/>
                <a:cs typeface="Arial"/>
              </a:rPr>
              <a:t>Nutzungsrichtlinien</a:t>
            </a:r>
            <a:r>
              <a:rPr lang="en-GB" i="1">
                <a:latin typeface="Arial"/>
                <a:cs typeface="Arial"/>
              </a:rPr>
              <a:t>.</a:t>
            </a:r>
          </a:p>
        </p:txBody>
      </p:sp>
      <p:graphicFrame>
        <p:nvGraphicFramePr>
          <p:cNvPr id="6" name="Objekt 5"/>
          <p:cNvGraphicFramePr>
            <a:graphicFrameLocks noChangeAspect="1"/>
          </p:cNvGraphicFramePr>
          <p:nvPr>
            <p:extLst>
              <p:ext uri="{D42A27DB-BD31-4B8C-83A1-F6EECF244321}">
                <p14:modId xmlns:p14="http://schemas.microsoft.com/office/powerpoint/2010/main" val="2691833459"/>
              </p:ext>
            </p:extLst>
          </p:nvPr>
        </p:nvGraphicFramePr>
        <p:xfrm>
          <a:off x="7349445" y="1989121"/>
          <a:ext cx="1132197" cy="1602225"/>
        </p:xfrm>
        <a:graphic>
          <a:graphicData uri="http://schemas.openxmlformats.org/presentationml/2006/ole">
            <mc:AlternateContent xmlns:mc="http://schemas.openxmlformats.org/markup-compatibility/2006">
              <mc:Choice xmlns:v="urn:schemas-microsoft-com:vml" Requires="v">
                <p:oleObj spid="_x0000_s1025" name="Acrobat Document" r:id="rId4" imgW="5667280" imgH="8019860" progId="AcroExch.Document.DC">
                  <p:embed/>
                </p:oleObj>
              </mc:Choice>
              <mc:Fallback>
                <p:oleObj name="Acrobat Document" r:id="rId4" imgW="5667280" imgH="8019860" progId="AcroExch.Document.DC">
                  <p:embed/>
                  <p:pic>
                    <p:nvPicPr>
                      <p:cNvPr id="6" name="Objekt 5"/>
                      <p:cNvPicPr/>
                      <p:nvPr/>
                    </p:nvPicPr>
                    <p:blipFill>
                      <a:blip r:embed="rId5"/>
                      <a:stretch>
                        <a:fillRect/>
                      </a:stretch>
                    </p:blipFill>
                    <p:spPr>
                      <a:xfrm>
                        <a:off x="7349445" y="1989121"/>
                        <a:ext cx="1132197" cy="1602225"/>
                      </a:xfrm>
                      <a:prstGeom prst="rect">
                        <a:avLst/>
                      </a:prstGeom>
                      <a:ln>
                        <a:solidFill>
                          <a:schemeClr val="tx1"/>
                        </a:solidFill>
                      </a:ln>
                    </p:spPr>
                  </p:pic>
                </p:oleObj>
              </mc:Fallback>
            </mc:AlternateContent>
          </a:graphicData>
        </a:graphic>
      </p:graphicFrame>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187" y="1875834"/>
            <a:ext cx="5852160" cy="1828800"/>
          </a:xfrm>
          <a:prstGeom prst="rect">
            <a:avLst/>
          </a:prstGeom>
        </p:spPr>
      </p:pic>
    </p:spTree>
    <p:extLst>
      <p:ext uri="{BB962C8B-B14F-4D97-AF65-F5344CB8AC3E}">
        <p14:creationId xmlns:p14="http://schemas.microsoft.com/office/powerpoint/2010/main" val="318601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189" y="843559"/>
            <a:ext cx="8137525" cy="277415"/>
          </a:xfrm>
        </p:spPr>
        <p:txBody>
          <a:bodyPr/>
          <a:lstStyle/>
          <a:p>
            <a:r>
              <a:rPr lang="de-CH"/>
              <a:t>Schaden </a:t>
            </a:r>
          </a:p>
        </p:txBody>
      </p:sp>
      <p:sp>
        <p:nvSpPr>
          <p:cNvPr id="7" name="Foliennummernplatzhalter 6"/>
          <p:cNvSpPr>
            <a:spLocks noGrp="1"/>
          </p:cNvSpPr>
          <p:nvPr>
            <p:ph type="sldNum" sz="quarter" idx="12"/>
          </p:nvPr>
        </p:nvSpPr>
        <p:spPr/>
        <p:txBody>
          <a:bodyPr/>
          <a:lstStyle/>
          <a:p>
            <a:pPr>
              <a:defRPr/>
            </a:pPr>
            <a:fld id="{8A5322FE-C4A6-4DDA-8056-4F7145C6E420}" type="slidenum">
              <a:rPr lang="de-CH" altLang="de-DE" smtClean="0">
                <a:solidFill>
                  <a:srgbClr val="000000"/>
                </a:solidFill>
              </a:rPr>
              <a:pPr>
                <a:defRPr/>
              </a:pPr>
              <a:t>9</a:t>
            </a:fld>
            <a:endParaRPr lang="de-CH" altLang="de-DE">
              <a:solidFill>
                <a:srgbClr val="000000"/>
              </a:solidFill>
            </a:endParaRPr>
          </a:p>
        </p:txBody>
      </p:sp>
      <p:sp>
        <p:nvSpPr>
          <p:cNvPr id="2" name="AutoShape 2" descr="https://www.ebneteroptik.ch/files/media/ebneter-optik/images/test-slider/ebneter-optik-feldstecher.jpg"/>
          <p:cNvSpPr>
            <a:spLocks noChangeAspect="1" noChangeArrowheads="1"/>
          </p:cNvSpPr>
          <p:nvPr/>
        </p:nvSpPr>
        <p:spPr bwMode="auto">
          <a:xfrm>
            <a:off x="155575" y="-2057400"/>
            <a:ext cx="5715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solidFill>
                <a:prstClr val="black"/>
              </a:solidFill>
            </a:endParaRPr>
          </a:p>
        </p:txBody>
      </p:sp>
      <p:sp>
        <p:nvSpPr>
          <p:cNvPr id="13" name="TextBox 8">
            <a:extLst>
              <a:ext uri="{FF2B5EF4-FFF2-40B4-BE49-F238E27FC236}">
                <a16:creationId xmlns:a16="http://schemas.microsoft.com/office/drawing/2014/main" id="{246DEB33-9B7E-4CFE-887A-09AEE16CCB9C}"/>
              </a:ext>
            </a:extLst>
          </p:cNvPr>
          <p:cNvSpPr txBox="1"/>
          <p:nvPr/>
        </p:nvSpPr>
        <p:spPr>
          <a:xfrm>
            <a:off x="579266" y="4415292"/>
            <a:ext cx="8161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Arial"/>
                <a:cs typeface="Arial"/>
              </a:rPr>
              <a:t>Die </a:t>
            </a:r>
            <a:r>
              <a:rPr lang="en-GB" i="1" err="1">
                <a:latin typeface="Arial"/>
                <a:cs typeface="Arial"/>
              </a:rPr>
              <a:t>Eltern</a:t>
            </a:r>
            <a:r>
              <a:rPr lang="en-GB" i="1">
                <a:latin typeface="Arial"/>
                <a:cs typeface="Arial"/>
              </a:rPr>
              <a:t> </a:t>
            </a:r>
            <a:r>
              <a:rPr lang="en-GB" i="1" err="1">
                <a:latin typeface="Arial"/>
                <a:cs typeface="Arial"/>
              </a:rPr>
              <a:t>haften</a:t>
            </a:r>
            <a:r>
              <a:rPr lang="en-GB" i="1">
                <a:latin typeface="Arial"/>
                <a:cs typeface="Arial"/>
              </a:rPr>
              <a:t> </a:t>
            </a:r>
            <a:r>
              <a:rPr lang="en-GB" i="1" err="1">
                <a:latin typeface="Arial"/>
                <a:cs typeface="Arial"/>
              </a:rPr>
              <a:t>mit</a:t>
            </a:r>
            <a:r>
              <a:rPr lang="en-GB" i="1">
                <a:latin typeface="Arial"/>
                <a:cs typeface="Arial"/>
              </a:rPr>
              <a:t> </a:t>
            </a:r>
            <a:r>
              <a:rPr lang="en-GB" i="1" err="1">
                <a:latin typeface="Arial"/>
                <a:cs typeface="Arial"/>
              </a:rPr>
              <a:t>privater</a:t>
            </a:r>
            <a:r>
              <a:rPr lang="en-GB" i="1">
                <a:latin typeface="Arial"/>
                <a:cs typeface="Arial"/>
              </a:rPr>
              <a:t> </a:t>
            </a:r>
            <a:r>
              <a:rPr lang="en-GB" i="1" err="1">
                <a:latin typeface="Arial"/>
                <a:cs typeface="Arial"/>
              </a:rPr>
              <a:t>Haftpflichtversicherung</a:t>
            </a:r>
            <a:r>
              <a:rPr lang="en-GB" i="1">
                <a:latin typeface="Arial"/>
                <a:cs typeface="Arial"/>
              </a:rPr>
              <a:t> </a:t>
            </a:r>
            <a:br>
              <a:rPr lang="en-GB" i="1">
                <a:latin typeface="Arial"/>
                <a:cs typeface="Arial"/>
              </a:rPr>
            </a:br>
            <a:r>
              <a:rPr lang="en-GB" i="1">
                <a:latin typeface="Arial"/>
                <a:cs typeface="Arial"/>
              </a:rPr>
              <a:t>(</a:t>
            </a:r>
            <a:r>
              <a:rPr lang="en-GB" i="1" err="1">
                <a:latin typeface="Arial"/>
                <a:cs typeface="Arial"/>
              </a:rPr>
              <a:t>wie</a:t>
            </a:r>
            <a:r>
              <a:rPr lang="en-GB" i="1">
                <a:latin typeface="Arial"/>
                <a:cs typeface="Arial"/>
              </a:rPr>
              <a:t> </a:t>
            </a:r>
            <a:r>
              <a:rPr lang="en-GB" i="1" err="1">
                <a:latin typeface="Arial"/>
                <a:cs typeface="Arial"/>
              </a:rPr>
              <a:t>bei</a:t>
            </a:r>
            <a:r>
              <a:rPr lang="en-GB" i="1">
                <a:latin typeface="Arial"/>
                <a:cs typeface="Arial"/>
              </a:rPr>
              <a:t> </a:t>
            </a:r>
            <a:r>
              <a:rPr lang="en-GB" i="1" err="1">
                <a:latin typeface="Arial"/>
                <a:cs typeface="Arial"/>
              </a:rPr>
              <a:t>anderem</a:t>
            </a:r>
            <a:r>
              <a:rPr lang="en-GB" i="1">
                <a:latin typeface="Arial"/>
                <a:cs typeface="Arial"/>
              </a:rPr>
              <a:t> </a:t>
            </a:r>
            <a:r>
              <a:rPr lang="en-GB" i="1" err="1">
                <a:latin typeface="Arial"/>
                <a:cs typeface="Arial"/>
              </a:rPr>
              <a:t>Schulmaterial</a:t>
            </a:r>
            <a:r>
              <a:rPr lang="en-GB" i="1">
                <a:latin typeface="Arial"/>
                <a:cs typeface="Arial"/>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758" y="1352263"/>
            <a:ext cx="3979473" cy="282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116306"/>
      </p:ext>
    </p:extLst>
  </p:cSld>
  <p:clrMapOvr>
    <a:masterClrMapping/>
  </p:clrMapOvr>
</p:sld>
</file>

<file path=ppt/theme/theme1.xml><?xml version="1.0" encoding="utf-8"?>
<a:theme xmlns:a="http://schemas.openxmlformats.org/drawingml/2006/main" name="1_BS_standard_mitBeispielFolien_office_2010">
  <a:themeElements>
    <a:clrScheme name="BS-Theme-Colors">
      <a:dk1>
        <a:sysClr val="windowText" lastClr="000000"/>
      </a:dk1>
      <a:lt1>
        <a:sysClr val="window" lastClr="FFFFFF"/>
      </a:lt1>
      <a:dk2>
        <a:srgbClr val="000000"/>
      </a:dk2>
      <a:lt2>
        <a:srgbClr val="999999"/>
      </a:lt2>
      <a:accent1>
        <a:srgbClr val="B9282E"/>
      </a:accent1>
      <a:accent2>
        <a:srgbClr val="E78E23"/>
      </a:accent2>
      <a:accent3>
        <a:srgbClr val="467B93"/>
      </a:accent3>
      <a:accent4>
        <a:srgbClr val="003958"/>
      </a:accent4>
      <a:accent5>
        <a:srgbClr val="8EC033"/>
      </a:accent5>
      <a:accent6>
        <a:srgbClr val="24732E"/>
      </a:accent6>
      <a:hlink>
        <a:srgbClr val="003958"/>
      </a:hlink>
      <a:folHlink>
        <a:srgbClr val="467B93"/>
      </a:folHlink>
    </a:clrScheme>
    <a:fontScheme name="Swiss-TPH-Theme-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solid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0897D5D5CBC9E4A8E9D579EEF2EF762" ma:contentTypeVersion="8" ma:contentTypeDescription="Ein neues Dokument erstellen." ma:contentTypeScope="" ma:versionID="7d3eb8178130ea813a8876c694876812">
  <xsd:schema xmlns:xsd="http://www.w3.org/2001/XMLSchema" xmlns:xs="http://www.w3.org/2001/XMLSchema" xmlns:p="http://schemas.microsoft.com/office/2006/metadata/properties" xmlns:ns2="39e8e3d0-074c-437d-ba6d-c0d40caf83d2" targetNamespace="http://schemas.microsoft.com/office/2006/metadata/properties" ma:root="true" ma:fieldsID="8e4d0d566607df3a0c1230ec61cbe05a" ns2:_="">
    <xsd:import namespace="39e8e3d0-074c-437d-ba6d-c0d40caf83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8e3d0-074c-437d-ba6d-c0d40caf83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1016A8-4205-4ADA-A79C-177FB3771EA7}">
  <ds:schemaRefs>
    <ds:schemaRef ds:uri="http://schemas.microsoft.com/office/2006/metadata/contentType"/>
    <ds:schemaRef ds:uri="http://schemas.microsoft.com/office/2006/metadata/properties/metaAttributes"/>
    <ds:schemaRef ds:uri="http://www.w3.org/2000/xmlns/"/>
    <ds:schemaRef ds:uri="http://www.w3.org/2001/XMLSchema"/>
    <ds:schemaRef ds:uri="39e8e3d0-074c-437d-ba6d-c0d40caf83d2"/>
  </ds:schemaRefs>
</ds:datastoreItem>
</file>

<file path=customXml/itemProps2.xml><?xml version="1.0" encoding="utf-8"?>
<ds:datastoreItem xmlns:ds="http://schemas.openxmlformats.org/officeDocument/2006/customXml" ds:itemID="{EB6052EB-A7C2-46AF-BB7B-3E197528CBE3}">
  <ds:schemaRefs>
    <ds:schemaRef ds:uri="http://schemas.microsoft.com/sharepoint/v3/contenttype/forms"/>
  </ds:schemaRefs>
</ds:datastoreItem>
</file>

<file path=customXml/itemProps3.xml><?xml version="1.0" encoding="utf-8"?>
<ds:datastoreItem xmlns:ds="http://schemas.openxmlformats.org/officeDocument/2006/customXml" ds:itemID="{F93DD0AF-E134-4215-93F5-D49833C557DE}">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BS_standard_mitBeispielFolien_office_2010</Template>
  <TotalTime>0</TotalTime>
  <Words>692</Words>
  <Application>Microsoft Office PowerPoint</Application>
  <PresentationFormat>Bildschirmpräsentation (16:9)</PresentationFormat>
  <Paragraphs>73</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1_BS_standard_mitBeispielFolien_office_2010</vt:lpstr>
      <vt:lpstr>PowerPoint-Präsentation</vt:lpstr>
      <vt:lpstr>Inhalt </vt:lpstr>
      <vt:lpstr>Notebook </vt:lpstr>
      <vt:lpstr>Einsatz </vt:lpstr>
      <vt:lpstr>Aufbewahrung </vt:lpstr>
      <vt:lpstr>Schutz </vt:lpstr>
      <vt:lpstr>Prävention</vt:lpstr>
      <vt:lpstr>Nutzungsrichtlinien </vt:lpstr>
      <vt:lpstr>Schaden </vt:lpstr>
      <vt:lpstr>Support </vt:lpstr>
    </vt:vector>
  </TitlesOfParts>
  <Company>BaselStadt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UserName</dc:creator>
  <cp:lastModifiedBy>Michel Hutter</cp:lastModifiedBy>
  <cp:revision>3</cp:revision>
  <cp:lastPrinted>2019-09-09T10:56:22Z</cp:lastPrinted>
  <dcterms:created xsi:type="dcterms:W3CDTF">2018-04-27T12:38:49Z</dcterms:created>
  <dcterms:modified xsi:type="dcterms:W3CDTF">2021-06-30T14:55:09Z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0x010100A0897D5D5CBC9E4A8E9D579EEF2EF762</vt:lpwstr>
  </property>
</Properties>
</file>