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2" r:id="rId4"/>
    <p:sldId id="273" r:id="rId5"/>
    <p:sldId id="257" r:id="rId6"/>
    <p:sldId id="262" r:id="rId7"/>
    <p:sldId id="304" r:id="rId8"/>
    <p:sldId id="263" r:id="rId9"/>
    <p:sldId id="303" r:id="rId10"/>
    <p:sldId id="307" r:id="rId11"/>
    <p:sldId id="306" r:id="rId12"/>
    <p:sldId id="308" r:id="rId13"/>
    <p:sldId id="305" r:id="rId14"/>
    <p:sldId id="264" r:id="rId15"/>
    <p:sldId id="258" r:id="rId16"/>
    <p:sldId id="265" r:id="rId17"/>
    <p:sldId id="266" r:id="rId18"/>
    <p:sldId id="267" r:id="rId19"/>
    <p:sldId id="269" r:id="rId20"/>
    <p:sldId id="268" r:id="rId21"/>
    <p:sldId id="260" r:id="rId22"/>
    <p:sldId id="309" r:id="rId23"/>
    <p:sldId id="310" r:id="rId24"/>
    <p:sldId id="259" r:id="rId25"/>
    <p:sldId id="270" r:id="rId26"/>
    <p:sldId id="271" r:id="rId27"/>
    <p:sldId id="261" r:id="rId28"/>
    <p:sldId id="275" r:id="rId29"/>
    <p:sldId id="276" r:id="rId30"/>
    <p:sldId id="278" r:id="rId31"/>
    <p:sldId id="279" r:id="rId32"/>
    <p:sldId id="277" r:id="rId33"/>
    <p:sldId id="286" r:id="rId34"/>
    <p:sldId id="288" r:id="rId35"/>
    <p:sldId id="287" r:id="rId36"/>
    <p:sldId id="281" r:id="rId37"/>
    <p:sldId id="282" r:id="rId38"/>
    <p:sldId id="283" r:id="rId39"/>
    <p:sldId id="289" r:id="rId40"/>
    <p:sldId id="290" r:id="rId41"/>
    <p:sldId id="291" r:id="rId42"/>
    <p:sldId id="292" r:id="rId43"/>
    <p:sldId id="293" r:id="rId44"/>
    <p:sldId id="295" r:id="rId45"/>
    <p:sldId id="312" r:id="rId46"/>
    <p:sldId id="314" r:id="rId47"/>
    <p:sldId id="297" r:id="rId48"/>
    <p:sldId id="296" r:id="rId49"/>
    <p:sldId id="315" r:id="rId50"/>
    <p:sldId id="316" r:id="rId51"/>
    <p:sldId id="298" r:id="rId52"/>
    <p:sldId id="317" r:id="rId53"/>
    <p:sldId id="294" r:id="rId54"/>
    <p:sldId id="299" r:id="rId55"/>
    <p:sldId id="300" r:id="rId56"/>
    <p:sldId id="318" r:id="rId57"/>
    <p:sldId id="302" r:id="rId58"/>
    <p:sldId id="301" r:id="rId5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0000FF"/>
    <a:srgbClr val="F8D3BA"/>
    <a:srgbClr val="00FF00"/>
    <a:srgbClr val="FF9900"/>
    <a:srgbClr val="FF6600"/>
    <a:srgbClr val="FFFF00"/>
    <a:srgbClr val="CCFF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20" y="22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5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B95DFF-59BF-43DB-A4AF-179A2B5BA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0D4DF21-3604-4C2B-A3BE-CC23AA756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A0B5AA-38F9-47E6-901C-46BF0C2A5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E72E-635B-4BD9-A650-31EDCB27DA66}" type="datetimeFigureOut">
              <a:rPr lang="fr-FR" smtClean="0"/>
              <a:t>04/04/2018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6C8489-D0C3-4E5D-A0A8-16054F97F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FB433F-3E27-4EAB-91F2-4250E6E51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9AE8-4BF2-4A43-8102-22951855D9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307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C959AD-39E3-4541-826D-CC1561C58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A77ADE3-FC3D-4F0E-9368-6C1810DBBD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E63052-8614-4265-A8ED-6B33284FF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E72E-635B-4BD9-A650-31EDCB27DA66}" type="datetimeFigureOut">
              <a:rPr lang="fr-FR" smtClean="0"/>
              <a:t>04/04/2018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B50314-71A2-4573-821B-22F7777A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1BE591-01F4-48C3-947B-A1715437A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9AE8-4BF2-4A43-8102-22951855D9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984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E64CD83-F557-4D2C-9D09-3935EAFE3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6BA67C7-6CA7-4BEB-8C89-398437010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2BB564-6576-46D0-B9B2-2666825E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E72E-635B-4BD9-A650-31EDCB27DA66}" type="datetimeFigureOut">
              <a:rPr lang="fr-FR" smtClean="0"/>
              <a:t>04/04/2018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D7087D-AA66-4391-9F9F-66C351BC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FAE788-8B90-4105-9E18-4665FFF5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9AE8-4BF2-4A43-8102-22951855D9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6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562C53-CEFA-42EB-A1A6-42898E57D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4C2C9F-1EB9-41A6-8DB3-EDB1CA45C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6FA161-67FC-41D4-B341-DA7BBBD70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E72E-635B-4BD9-A650-31EDCB27DA66}" type="datetimeFigureOut">
              <a:rPr lang="fr-FR" smtClean="0"/>
              <a:t>04/04/2018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C8AF4F-F087-492A-988C-CC65C10FA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081E49-E4AF-487A-9EA6-61B45549F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9AE8-4BF2-4A43-8102-22951855D9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871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4339BD-AD01-492E-A7AB-C1E6FA92B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C57011-A04D-47CF-B9BF-E76E60CE2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A11735-8A73-4629-A1CC-CE57D48F3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E72E-635B-4BD9-A650-31EDCB27DA66}" type="datetimeFigureOut">
              <a:rPr lang="fr-FR" smtClean="0"/>
              <a:t>04/04/2018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11009D-20F6-440C-A90C-8BDA35CE1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73C51C-B09A-4C23-BC99-9C06AC637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9AE8-4BF2-4A43-8102-22951855D9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139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DAB50D-28DE-4A66-AE7B-1B3DB1C57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735A37-6549-421A-BBBA-A91F0A7FF9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B601BC5-D78E-4E70-B083-2D36B18B5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2350360-54AE-49F3-AAD8-F6D08024B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E72E-635B-4BD9-A650-31EDCB27DA66}" type="datetimeFigureOut">
              <a:rPr lang="fr-FR" smtClean="0"/>
              <a:t>04/04/2018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AC6F74D-38DB-4C27-A5BE-E8BA817A3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2760DC-9C2B-421D-B4C2-D5A3BFEB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9AE8-4BF2-4A43-8102-22951855D9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971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588553-8686-4169-A349-FB3D696C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656FC0-C488-421A-BB06-589DAAB7D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3E40F7-BB24-43BB-A5B8-C3E0E15C3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530F4E-0D92-4437-BAD9-514312118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EAECEDD-09D9-4FAA-87A8-11AD43C713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90B6D46-2CFD-452E-8BF3-1C40ECB9B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E72E-635B-4BD9-A650-31EDCB27DA66}" type="datetimeFigureOut">
              <a:rPr lang="fr-FR" smtClean="0"/>
              <a:t>04/04/2018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1B63574-4CCE-49DF-BFB6-7D9E2F149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9C0E87A-3491-4BD0-ADE3-BBB60F6E3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9AE8-4BF2-4A43-8102-22951855D9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417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85D15C-447B-4B2E-B442-F8477DB1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7B25892-2B00-4514-8CF5-CCC3EF119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E72E-635B-4BD9-A650-31EDCB27DA66}" type="datetimeFigureOut">
              <a:rPr lang="fr-FR" smtClean="0"/>
              <a:t>04/04/2018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F49ED95-3675-44AD-8A83-6C3A7EB9A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D0191DB-ACE5-477E-A2C2-BC491FFD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9AE8-4BF2-4A43-8102-22951855D9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886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161B2E-7054-4583-BD50-C0C1BBF0F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E72E-635B-4BD9-A650-31EDCB27DA66}" type="datetimeFigureOut">
              <a:rPr lang="fr-FR" smtClean="0"/>
              <a:t>04/04/2018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FF5B263-D769-4322-BC4D-6444D04C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8694EA-606C-479A-8FFB-67D6D940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9AE8-4BF2-4A43-8102-22951855D9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35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62B543-3A46-43EB-A9A6-551617FBA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D7A8B6-A849-484B-8606-FD243BD0A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9E0DE94-E9D7-47B6-8BFF-7998D1CA9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2DF05A-696F-4DE2-883B-1CEA92832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E72E-635B-4BD9-A650-31EDCB27DA66}" type="datetimeFigureOut">
              <a:rPr lang="fr-FR" smtClean="0"/>
              <a:t>04/04/2018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A9E3F0-89F1-40EE-8C18-CEA76C168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D369F1-B528-409C-BBD9-CC419A6E3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9AE8-4BF2-4A43-8102-22951855D9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27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56CDB5-F000-4B23-95C6-8C61FFD5C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7514AAB-033C-4D0E-8A54-28EBDFD8FA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A2F6E62-9394-4806-9ACA-5A3C9A1CB9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1B5C62-F538-4D44-BDF6-C5E34001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E72E-635B-4BD9-A650-31EDCB27DA66}" type="datetimeFigureOut">
              <a:rPr lang="fr-FR" smtClean="0"/>
              <a:t>04/04/2018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B8826F-83F8-4875-9DD1-3AE002E9B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2447B9-37EF-47B5-A72E-C955DF5F1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F9AE8-4BF2-4A43-8102-22951855D9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48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4FBC954-4E34-44FE-AB59-27F765BC9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0A9EAB-18E8-495E-BCD8-3CAD7DBC1A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449B76-3782-4AB8-BBCE-55261B5FE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2E72E-635B-4BD9-A650-31EDCB27DA66}" type="datetimeFigureOut">
              <a:rPr lang="fr-FR" smtClean="0"/>
              <a:t>04/04/2018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AAA743-5EAC-4C29-ABE6-B879235E7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3D5436-7105-4F0E-9C23-FDB38062D6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F9AE8-4BF2-4A43-8102-22951855D97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94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8PRRwDV_ITw" TargetMode="External"/><Relationship Id="rId4" Type="http://schemas.openxmlformats.org/officeDocument/2006/relationships/image" Target="../media/image3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p2YGRwPC08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iel, eau&#10;&#10;Description générée avec un niveau de confiance élevé">
            <a:extLst>
              <a:ext uri="{FF2B5EF4-FFF2-40B4-BE49-F238E27FC236}">
                <a16:creationId xmlns:a16="http://schemas.microsoft.com/office/drawing/2014/main" id="{C070481D-F41C-4ADD-8D8C-5592EF4E18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60B067BE-B671-4DDC-AC2C-6F2C43FE5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fr-FR" sz="4000" b="1" dirty="0"/>
              <a:t>LA BIODIVERSITE</a:t>
            </a:r>
          </a:p>
        </p:txBody>
      </p:sp>
    </p:spTree>
    <p:extLst>
      <p:ext uri="{BB962C8B-B14F-4D97-AF65-F5344CB8AC3E}">
        <p14:creationId xmlns:p14="http://schemas.microsoft.com/office/powerpoint/2010/main" val="310258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1A631EFA-1FD9-4712-B7DC-443C4ABF04AD}"/>
              </a:ext>
            </a:extLst>
          </p:cNvPr>
          <p:cNvSpPr txBox="1"/>
          <p:nvPr/>
        </p:nvSpPr>
        <p:spPr>
          <a:xfrm>
            <a:off x="5189950" y="2797573"/>
            <a:ext cx="154920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lézard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4313CB-74E4-4A70-94E0-56F195B8C5B7}"/>
              </a:ext>
            </a:extLst>
          </p:cNvPr>
          <p:cNvSpPr txBox="1"/>
          <p:nvPr/>
        </p:nvSpPr>
        <p:spPr>
          <a:xfrm>
            <a:off x="744849" y="514778"/>
            <a:ext cx="235237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une hirondelle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513E27B-932A-46B6-B5D2-15594F44DEB1}"/>
              </a:ext>
            </a:extLst>
          </p:cNvPr>
          <p:cNvSpPr txBox="1"/>
          <p:nvPr/>
        </p:nvSpPr>
        <p:spPr>
          <a:xfrm>
            <a:off x="707529" y="1945414"/>
            <a:ext cx="244752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rouge-gorge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DD2762-478E-453A-A12E-1E5FCB6C79E5}"/>
              </a:ext>
            </a:extLst>
          </p:cNvPr>
          <p:cNvSpPr/>
          <p:nvPr/>
        </p:nvSpPr>
        <p:spPr>
          <a:xfrm>
            <a:off x="7727375" y="1698706"/>
            <a:ext cx="2913017" cy="630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D3A644-9FA1-4E36-98AC-632871385414}"/>
              </a:ext>
            </a:extLst>
          </p:cNvPr>
          <p:cNvSpPr txBox="1"/>
          <p:nvPr/>
        </p:nvSpPr>
        <p:spPr>
          <a:xfrm>
            <a:off x="5171324" y="366378"/>
            <a:ext cx="18493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écureuil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C343E7-A256-485D-A4C4-6C10173391D3}"/>
              </a:ext>
            </a:extLst>
          </p:cNvPr>
          <p:cNvSpPr txBox="1"/>
          <p:nvPr/>
        </p:nvSpPr>
        <p:spPr>
          <a:xfrm>
            <a:off x="5236630" y="898974"/>
            <a:ext cx="171874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une souris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D7D699B-07D1-415A-9284-46D52BF08DCE}"/>
              </a:ext>
            </a:extLst>
          </p:cNvPr>
          <p:cNvSpPr txBox="1"/>
          <p:nvPr/>
        </p:nvSpPr>
        <p:spPr>
          <a:xfrm>
            <a:off x="5159194" y="2329089"/>
            <a:ext cx="169905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une vache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0FA3132-C985-442C-9650-2751218C9ADB}"/>
              </a:ext>
            </a:extLst>
          </p:cNvPr>
          <p:cNvSpPr txBox="1"/>
          <p:nvPr/>
        </p:nvSpPr>
        <p:spPr>
          <a:xfrm>
            <a:off x="5236630" y="1823180"/>
            <a:ext cx="145584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chien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A71DBFD-26EA-43A0-A948-3A45940F1896}"/>
              </a:ext>
            </a:extLst>
          </p:cNvPr>
          <p:cNvSpPr txBox="1"/>
          <p:nvPr/>
        </p:nvSpPr>
        <p:spPr>
          <a:xfrm>
            <a:off x="5256138" y="1311959"/>
            <a:ext cx="152785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Les chats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B1C5D29-061C-409C-A68A-127FF8EAD800}"/>
              </a:ext>
            </a:extLst>
          </p:cNvPr>
          <p:cNvSpPr txBox="1"/>
          <p:nvPr/>
        </p:nvSpPr>
        <p:spPr>
          <a:xfrm>
            <a:off x="8569704" y="784140"/>
            <a:ext cx="22940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une coccinelle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0E4BE9-2F2F-4EC7-A1CF-C652910C4C87}"/>
              </a:ext>
            </a:extLst>
          </p:cNvPr>
          <p:cNvSpPr txBox="1"/>
          <p:nvPr/>
        </p:nvSpPr>
        <p:spPr>
          <a:xfrm>
            <a:off x="9579781" y="3321284"/>
            <a:ext cx="212122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une araignée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8C6C7D8-A0E8-44B3-803F-F76A727446E7}"/>
              </a:ext>
            </a:extLst>
          </p:cNvPr>
          <p:cNvSpPr txBox="1"/>
          <p:nvPr/>
        </p:nvSpPr>
        <p:spPr>
          <a:xfrm>
            <a:off x="8620355" y="340201"/>
            <a:ext cx="186301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papillon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E7EC42A-4C4F-4928-A107-2830617CE913}"/>
              </a:ext>
            </a:extLst>
          </p:cNvPr>
          <p:cNvSpPr txBox="1"/>
          <p:nvPr/>
        </p:nvSpPr>
        <p:spPr>
          <a:xfrm>
            <a:off x="5269982" y="3317505"/>
            <a:ext cx="190924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escargot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810A244-CFF6-4D54-BE54-08D225A9A61F}"/>
              </a:ext>
            </a:extLst>
          </p:cNvPr>
          <p:cNvSpPr txBox="1"/>
          <p:nvPr/>
        </p:nvSpPr>
        <p:spPr>
          <a:xfrm>
            <a:off x="9148938" y="5304987"/>
            <a:ext cx="249138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champignon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8726622-89E2-488C-81F0-4B0298031E65}"/>
              </a:ext>
            </a:extLst>
          </p:cNvPr>
          <p:cNvSpPr txBox="1"/>
          <p:nvPr/>
        </p:nvSpPr>
        <p:spPr>
          <a:xfrm>
            <a:off x="4565051" y="4921324"/>
            <a:ext cx="145501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arbre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3D51E17-8A8C-4BCB-B556-1AA9351C6B4D}"/>
              </a:ext>
            </a:extLst>
          </p:cNvPr>
          <p:cNvSpPr txBox="1"/>
          <p:nvPr/>
        </p:nvSpPr>
        <p:spPr>
          <a:xfrm>
            <a:off x="685531" y="3729115"/>
            <a:ext cx="180049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homme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47149C3-E5C6-4480-974A-4DD8170AB4FB}"/>
              </a:ext>
            </a:extLst>
          </p:cNvPr>
          <p:cNvSpPr txBox="1"/>
          <p:nvPr/>
        </p:nvSpPr>
        <p:spPr>
          <a:xfrm>
            <a:off x="664984" y="4562274"/>
            <a:ext cx="188558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une femme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9C16E6D-5592-4C9A-B8AA-73DA5953D9D5}"/>
              </a:ext>
            </a:extLst>
          </p:cNvPr>
          <p:cNvSpPr txBox="1"/>
          <p:nvPr/>
        </p:nvSpPr>
        <p:spPr>
          <a:xfrm>
            <a:off x="784554" y="4986927"/>
            <a:ext cx="164968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garçon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AA836B2-7EAC-4F88-986D-BDFF2702CF5C}"/>
              </a:ext>
            </a:extLst>
          </p:cNvPr>
          <p:cNvSpPr txBox="1"/>
          <p:nvPr/>
        </p:nvSpPr>
        <p:spPr>
          <a:xfrm>
            <a:off x="744849" y="1412507"/>
            <a:ext cx="153324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héron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7FFB421-2BCF-4E5D-B276-F4F33615D7CF}"/>
              </a:ext>
            </a:extLst>
          </p:cNvPr>
          <p:cNvSpPr txBox="1"/>
          <p:nvPr/>
        </p:nvSpPr>
        <p:spPr>
          <a:xfrm>
            <a:off x="9497592" y="2197215"/>
            <a:ext cx="179408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poisson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16A9233-A79A-4429-8783-1B8A8A20CD29}"/>
              </a:ext>
            </a:extLst>
          </p:cNvPr>
          <p:cNvSpPr txBox="1"/>
          <p:nvPr/>
        </p:nvSpPr>
        <p:spPr>
          <a:xfrm>
            <a:off x="772295" y="2478321"/>
            <a:ext cx="20662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des cigognes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FC0713F-4670-4CEA-A7EE-8368ECA93B65}"/>
              </a:ext>
            </a:extLst>
          </p:cNvPr>
          <p:cNvSpPr txBox="1"/>
          <p:nvPr/>
        </p:nvSpPr>
        <p:spPr>
          <a:xfrm>
            <a:off x="4565051" y="5444544"/>
            <a:ext cx="16246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des fleurs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1B8D49B8-509F-4E86-B4B0-801F0CC5FBD7}"/>
              </a:ext>
            </a:extLst>
          </p:cNvPr>
          <p:cNvSpPr txBox="1"/>
          <p:nvPr/>
        </p:nvSpPr>
        <p:spPr>
          <a:xfrm>
            <a:off x="881072" y="4197731"/>
            <a:ext cx="139172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une fille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39B4F16-2E10-4491-9121-53C43BF92562}"/>
              </a:ext>
            </a:extLst>
          </p:cNvPr>
          <p:cNvSpPr txBox="1"/>
          <p:nvPr/>
        </p:nvSpPr>
        <p:spPr>
          <a:xfrm>
            <a:off x="4635615" y="4398283"/>
            <a:ext cx="124104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l’herbe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7656C301-2BBC-4A8E-A05B-C29CE63F941C}"/>
              </a:ext>
            </a:extLst>
          </p:cNvPr>
          <p:cNvSpPr txBox="1"/>
          <p:nvPr/>
        </p:nvSpPr>
        <p:spPr>
          <a:xfrm>
            <a:off x="744849" y="976400"/>
            <a:ext cx="166417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canard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D29426C-6597-4D8F-BCD1-0109EF8E602A}"/>
              </a:ext>
            </a:extLst>
          </p:cNvPr>
          <p:cNvSpPr/>
          <p:nvPr/>
        </p:nvSpPr>
        <p:spPr>
          <a:xfrm>
            <a:off x="8398326" y="136478"/>
            <a:ext cx="2465468" cy="161679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BAFB050-67E7-4A4C-A943-89519F7B62DD}"/>
              </a:ext>
            </a:extLst>
          </p:cNvPr>
          <p:cNvSpPr/>
          <p:nvPr/>
        </p:nvSpPr>
        <p:spPr>
          <a:xfrm>
            <a:off x="9497592" y="1860801"/>
            <a:ext cx="1794081" cy="106913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FF07502-85A8-4B1D-92F4-85C9EA6ED726}"/>
              </a:ext>
            </a:extLst>
          </p:cNvPr>
          <p:cNvSpPr/>
          <p:nvPr/>
        </p:nvSpPr>
        <p:spPr>
          <a:xfrm>
            <a:off x="9381738" y="3112376"/>
            <a:ext cx="2491388" cy="106854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8D4AF15-D8DF-428E-BB0F-CBA4B438E555}"/>
              </a:ext>
            </a:extLst>
          </p:cNvPr>
          <p:cNvSpPr/>
          <p:nvPr/>
        </p:nvSpPr>
        <p:spPr>
          <a:xfrm>
            <a:off x="9148938" y="4961814"/>
            <a:ext cx="2465468" cy="120956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97624C81-348C-4E42-9E26-03A733E239D3}"/>
              </a:ext>
            </a:extLst>
          </p:cNvPr>
          <p:cNvSpPr/>
          <p:nvPr/>
        </p:nvSpPr>
        <p:spPr>
          <a:xfrm>
            <a:off x="304396" y="216317"/>
            <a:ext cx="3238116" cy="310118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47075911-C074-4CD0-BB4B-C328AD4C9A83}"/>
              </a:ext>
            </a:extLst>
          </p:cNvPr>
          <p:cNvSpPr/>
          <p:nvPr/>
        </p:nvSpPr>
        <p:spPr>
          <a:xfrm>
            <a:off x="282181" y="3392488"/>
            <a:ext cx="2748593" cy="241455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55541DA-DFFE-46E4-AA2D-1E85D2F663BC}"/>
              </a:ext>
            </a:extLst>
          </p:cNvPr>
          <p:cNvSpPr/>
          <p:nvPr/>
        </p:nvSpPr>
        <p:spPr>
          <a:xfrm>
            <a:off x="4180800" y="4276578"/>
            <a:ext cx="2465468" cy="199205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05E0C5F3-BA5E-4BE8-AA19-861FCB02A91B}"/>
              </a:ext>
            </a:extLst>
          </p:cNvPr>
          <p:cNvSpPr/>
          <p:nvPr/>
        </p:nvSpPr>
        <p:spPr>
          <a:xfrm>
            <a:off x="4681752" y="122117"/>
            <a:ext cx="2913017" cy="397529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92C8006F-EA11-4589-9C1F-41EDAA66F45C}"/>
              </a:ext>
            </a:extLst>
          </p:cNvPr>
          <p:cNvSpPr txBox="1"/>
          <p:nvPr/>
        </p:nvSpPr>
        <p:spPr>
          <a:xfrm>
            <a:off x="2875476" y="104768"/>
            <a:ext cx="132440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/>
              <a:t>oiseaux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C68C869C-5F19-4C9E-911C-8085E9E830F0}"/>
              </a:ext>
            </a:extLst>
          </p:cNvPr>
          <p:cNvSpPr txBox="1"/>
          <p:nvPr/>
        </p:nvSpPr>
        <p:spPr>
          <a:xfrm>
            <a:off x="429057" y="5824933"/>
            <a:ext cx="229575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/>
              <a:t>êtres humains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E9FE01A8-9AD0-4310-89BB-3FC8E6676D53}"/>
              </a:ext>
            </a:extLst>
          </p:cNvPr>
          <p:cNvSpPr txBox="1"/>
          <p:nvPr/>
        </p:nvSpPr>
        <p:spPr>
          <a:xfrm>
            <a:off x="6196048" y="5977679"/>
            <a:ext cx="127663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/>
              <a:t>plantes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4F89CA30-3E7D-4912-BAA8-B425EF26149D}"/>
              </a:ext>
            </a:extLst>
          </p:cNvPr>
          <p:cNvSpPr txBox="1"/>
          <p:nvPr/>
        </p:nvSpPr>
        <p:spPr>
          <a:xfrm>
            <a:off x="8392347" y="1321275"/>
            <a:ext cx="138416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/>
              <a:t>insectes</a:t>
            </a:r>
          </a:p>
        </p:txBody>
      </p:sp>
    </p:spTree>
    <p:extLst>
      <p:ext uri="{BB962C8B-B14F-4D97-AF65-F5344CB8AC3E}">
        <p14:creationId xmlns:p14="http://schemas.microsoft.com/office/powerpoint/2010/main" val="921376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rte&#10;&#10;Description générée avec un niveau de confiance très élevé">
            <a:extLst>
              <a:ext uri="{FF2B5EF4-FFF2-40B4-BE49-F238E27FC236}">
                <a16:creationId xmlns:a16="http://schemas.microsoft.com/office/drawing/2014/main" id="{6464B88B-2B03-4414-9F28-5EFA90B74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85" y="0"/>
            <a:ext cx="10909005" cy="687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16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0179B43E-D4F6-4403-AF41-CCD3F4AFE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38" y="0"/>
            <a:ext cx="9315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19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081638-971B-4EEC-B20E-09ABFC1D3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4" y="0"/>
            <a:ext cx="12136172" cy="68585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0C91A8-7D43-4945-984B-3834DC98F3E9}"/>
              </a:ext>
            </a:extLst>
          </p:cNvPr>
          <p:cNvSpPr/>
          <p:nvPr/>
        </p:nvSpPr>
        <p:spPr>
          <a:xfrm>
            <a:off x="179882" y="1"/>
            <a:ext cx="5231567" cy="929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5BC419-764E-4694-AC39-C6DD4736EC2D}"/>
              </a:ext>
            </a:extLst>
          </p:cNvPr>
          <p:cNvSpPr/>
          <p:nvPr/>
        </p:nvSpPr>
        <p:spPr>
          <a:xfrm>
            <a:off x="7540052" y="1666407"/>
            <a:ext cx="2818151" cy="929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502DA7-96D0-46CC-AEF2-0919B18ED23A}"/>
              </a:ext>
            </a:extLst>
          </p:cNvPr>
          <p:cNvSpPr/>
          <p:nvPr/>
        </p:nvSpPr>
        <p:spPr>
          <a:xfrm>
            <a:off x="2795665" y="929391"/>
            <a:ext cx="3800007" cy="929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D3A7715-D929-444A-AF26-FB261097A455}"/>
              </a:ext>
            </a:extLst>
          </p:cNvPr>
          <p:cNvSpPr/>
          <p:nvPr/>
        </p:nvSpPr>
        <p:spPr>
          <a:xfrm>
            <a:off x="6295869" y="4999218"/>
            <a:ext cx="4062334" cy="92939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3163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893F512-AC15-4DD8-B9AF-F38CC39FAEB0}"/>
              </a:ext>
            </a:extLst>
          </p:cNvPr>
          <p:cNvSpPr txBox="1"/>
          <p:nvPr/>
        </p:nvSpPr>
        <p:spPr>
          <a:xfrm>
            <a:off x="511586" y="1085750"/>
            <a:ext cx="10777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CC00CC"/>
                </a:solidFill>
              </a:rPr>
              <a:t>Je recherche ce qui peut être un danger pour les êtres vivants: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C210E0-2512-4BC7-B990-8D2357196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86" y="425870"/>
            <a:ext cx="559350" cy="6598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1E3B4A7-0182-45D6-A589-C6E83F9C51DA}"/>
              </a:ext>
            </a:extLst>
          </p:cNvPr>
          <p:cNvSpPr txBox="1"/>
          <p:nvPr/>
        </p:nvSpPr>
        <p:spPr>
          <a:xfrm>
            <a:off x="511586" y="2152550"/>
            <a:ext cx="85488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CC00CC"/>
                </a:solidFill>
              </a:rPr>
              <a:t>Ce qui peut être un danger pour les êtres vivants:</a:t>
            </a:r>
          </a:p>
          <a:p>
            <a:r>
              <a:rPr lang="fr-FR" sz="3200" b="1" dirty="0"/>
              <a:t>Les autos et les avions polluent (</a:t>
            </a:r>
            <a:r>
              <a:rPr lang="fr-FR" sz="3200" b="1" dirty="0" err="1"/>
              <a:t>verseuchen</a:t>
            </a:r>
            <a:r>
              <a:rPr lang="fr-FR" sz="3200" b="1" dirty="0"/>
              <a:t>) l’air.</a:t>
            </a:r>
          </a:p>
          <a:p>
            <a:r>
              <a:rPr lang="fr-FR" sz="3200" b="1" dirty="0"/>
              <a:t>Les dépotoirs polluent l’eau.</a:t>
            </a:r>
          </a:p>
        </p:txBody>
      </p:sp>
    </p:spTree>
    <p:extLst>
      <p:ext uri="{BB962C8B-B14F-4D97-AF65-F5344CB8AC3E}">
        <p14:creationId xmlns:p14="http://schemas.microsoft.com/office/powerpoint/2010/main" val="5949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A0A6598-4F69-433A-B6C7-56E725F31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260" y="3161210"/>
            <a:ext cx="6731338" cy="335128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A3E39FF-0D26-4E4D-BE14-75223027B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9481"/>
            <a:ext cx="6006807" cy="3491182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B08EA87-9E77-4F5D-8A97-124103DE8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025354"/>
              </p:ext>
            </p:extLst>
          </p:nvPr>
        </p:nvGraphicFramePr>
        <p:xfrm>
          <a:off x="6786001" y="891836"/>
          <a:ext cx="3419856" cy="1557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19856">
                  <a:extLst>
                    <a:ext uri="{9D8B030D-6E8A-4147-A177-3AD203B41FA5}">
                      <a16:colId xmlns:a16="http://schemas.microsoft.com/office/drawing/2014/main" val="13906318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  <a:latin typeface="+mn-lt"/>
                        </a:rPr>
                        <a:t>l’abondance</a:t>
                      </a:r>
                      <a:r>
                        <a:rPr lang="fr-FR" sz="18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  <a:latin typeface="+mn-lt"/>
                        </a:rPr>
                        <a:t> die </a:t>
                      </a:r>
                      <a:r>
                        <a:rPr lang="fr-FR" sz="1800" dirty="0" err="1">
                          <a:effectLst/>
                          <a:latin typeface="+mn-lt"/>
                        </a:rPr>
                        <a:t>Fülle</a:t>
                      </a:r>
                      <a:endParaRPr lang="fr-FR" sz="18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  <a:latin typeface="+mn-lt"/>
                        </a:rPr>
                        <a:t>un</a:t>
                      </a:r>
                      <a:r>
                        <a:rPr lang="de-DE" sz="18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DE" sz="1800" b="1" dirty="0" err="1">
                          <a:effectLst/>
                          <a:latin typeface="+mn-lt"/>
                        </a:rPr>
                        <a:t>milieu</a:t>
                      </a:r>
                      <a:r>
                        <a:rPr lang="de-DE" sz="1800" b="1" dirty="0">
                          <a:effectLst/>
                          <a:latin typeface="+mn-lt"/>
                        </a:rPr>
                        <a:t>  </a:t>
                      </a:r>
                      <a:r>
                        <a:rPr lang="fr-FR" sz="18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de-DE" sz="1800" dirty="0">
                          <a:effectLst/>
                          <a:latin typeface="+mn-lt"/>
                        </a:rPr>
                        <a:t>ein Lebensraum</a:t>
                      </a:r>
                      <a:endParaRPr lang="fr-FR" sz="18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  <a:latin typeface="+mn-lt"/>
                        </a:rPr>
                        <a:t>un</a:t>
                      </a:r>
                      <a:r>
                        <a:rPr lang="de-DE" sz="18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DE" sz="1800" b="1" dirty="0" err="1">
                          <a:effectLst/>
                          <a:latin typeface="+mn-lt"/>
                        </a:rPr>
                        <a:t>canal</a:t>
                      </a:r>
                      <a:r>
                        <a:rPr lang="de-DE" sz="18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fr-FR" sz="18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fr-FR" sz="1800" dirty="0" err="1">
                          <a:effectLst/>
                          <a:latin typeface="+mn-lt"/>
                        </a:rPr>
                        <a:t>ein</a:t>
                      </a:r>
                      <a:r>
                        <a:rPr lang="fr-FR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fr-FR" sz="1800" dirty="0" err="1">
                          <a:effectLst/>
                          <a:latin typeface="+mn-lt"/>
                        </a:rPr>
                        <a:t>Kanal</a:t>
                      </a:r>
                      <a:endParaRPr lang="fr-FR" sz="18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  <a:latin typeface="+mn-lt"/>
                        </a:rPr>
                        <a:t>une rivière </a:t>
                      </a:r>
                      <a:r>
                        <a:rPr lang="fr-FR" sz="18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fr-FR" sz="1800" dirty="0" err="1">
                          <a:effectLst/>
                          <a:latin typeface="+mn-lt"/>
                        </a:rPr>
                        <a:t>ein</a:t>
                      </a:r>
                      <a:r>
                        <a:rPr lang="fr-FR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fr-FR" sz="1800" dirty="0" err="1">
                          <a:effectLst/>
                          <a:latin typeface="+mn-lt"/>
                        </a:rPr>
                        <a:t>Fluss</a:t>
                      </a:r>
                      <a:endParaRPr lang="fr-FR" sz="18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  <a:latin typeface="+mn-lt"/>
                        </a:rPr>
                        <a:t>nombreux</a:t>
                      </a:r>
                      <a:r>
                        <a:rPr lang="de-DE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de-DE" sz="18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  <a:latin typeface="+mn-lt"/>
                        </a:rPr>
                        <a:t> zahlreich, viele</a:t>
                      </a:r>
                      <a:endParaRPr lang="fr-FR" sz="1800" dirty="0">
                        <a:effectLst/>
                        <a:latin typeface="+mn-lt"/>
                      </a:endParaRPr>
                    </a:p>
                  </a:txBody>
                  <a:tcPr marL="89535" marR="895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429601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C156EC4-4E27-4F0C-A9CB-AEE632791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254910"/>
              </p:ext>
            </p:extLst>
          </p:nvPr>
        </p:nvGraphicFramePr>
        <p:xfrm>
          <a:off x="1011957" y="4345728"/>
          <a:ext cx="3419856" cy="1557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19856">
                  <a:extLst>
                    <a:ext uri="{9D8B030D-6E8A-4147-A177-3AD203B41FA5}">
                      <a16:colId xmlns:a16="http://schemas.microsoft.com/office/drawing/2014/main" val="13906318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  <a:latin typeface="+mn-lt"/>
                        </a:rPr>
                        <a:t>signifier</a:t>
                      </a:r>
                      <a:r>
                        <a:rPr lang="de-DE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fr-FR" sz="18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de-DE" sz="1800" dirty="0">
                          <a:effectLst/>
                          <a:latin typeface="+mn-lt"/>
                        </a:rPr>
                        <a:t>bedeuten</a:t>
                      </a:r>
                      <a:endParaRPr lang="fr-FR" sz="18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  <a:latin typeface="+mn-lt"/>
                        </a:rPr>
                        <a:t>compter</a:t>
                      </a:r>
                      <a:r>
                        <a:rPr lang="de-DE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de-DE" sz="18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  <a:latin typeface="+mn-lt"/>
                        </a:rPr>
                        <a:t> zählen</a:t>
                      </a:r>
                      <a:endParaRPr lang="fr-FR" sz="18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  <a:latin typeface="+mn-lt"/>
                        </a:rPr>
                        <a:t>différents</a:t>
                      </a:r>
                      <a:r>
                        <a:rPr lang="fr-FR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de-DE" sz="18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fr-FR" sz="1800" dirty="0" err="1">
                          <a:effectLst/>
                          <a:latin typeface="+mn-lt"/>
                        </a:rPr>
                        <a:t>verschiedene</a:t>
                      </a:r>
                      <a:endParaRPr lang="fr-FR" sz="18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  <a:latin typeface="+mn-lt"/>
                        </a:rPr>
                        <a:t>dans</a:t>
                      </a:r>
                      <a:r>
                        <a:rPr lang="de-DE" sz="1800" b="1" dirty="0">
                          <a:effectLst/>
                          <a:latin typeface="+mn-lt"/>
                        </a:rPr>
                        <a:t> chacun </a:t>
                      </a:r>
                      <a:r>
                        <a:rPr lang="de-DE" sz="18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  <a:latin typeface="+mn-lt"/>
                        </a:rPr>
                        <a:t> in jedem</a:t>
                      </a:r>
                      <a:endParaRPr lang="fr-FR" sz="18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  <a:latin typeface="+mn-lt"/>
                        </a:rPr>
                        <a:t>une</a:t>
                      </a:r>
                      <a:r>
                        <a:rPr lang="de-DE" sz="18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DE" sz="1800" b="1" dirty="0" err="1">
                          <a:effectLst/>
                          <a:latin typeface="+mn-lt"/>
                        </a:rPr>
                        <a:t>espèce</a:t>
                      </a:r>
                      <a:r>
                        <a:rPr lang="de-DE" sz="18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de-DE" sz="18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  <a:latin typeface="+mn-lt"/>
                        </a:rPr>
                        <a:t> eine Sorte, eine Art</a:t>
                      </a:r>
                      <a:endParaRPr lang="fr-FR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429601"/>
                  </a:ext>
                </a:extLst>
              </a:tr>
            </a:tbl>
          </a:graphicData>
        </a:graphic>
      </p:graphicFrame>
      <p:pic>
        <p:nvPicPr>
          <p:cNvPr id="6" name="Picture 2" descr="Bildergebnis für BOITE ROUGE">
            <a:extLst>
              <a:ext uri="{FF2B5EF4-FFF2-40B4-BE49-F238E27FC236}">
                <a16:creationId xmlns:a16="http://schemas.microsoft.com/office/drawing/2014/main" id="{546AF2A0-D25A-4EFE-84EB-C03A9CBE051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5" t="19518"/>
          <a:stretch/>
        </p:blipFill>
        <p:spPr bwMode="auto">
          <a:xfrm>
            <a:off x="10513143" y="345504"/>
            <a:ext cx="685800" cy="54229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91287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2B3D322-D319-4336-A4E0-9FCBF83D3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21" y="0"/>
            <a:ext cx="11820557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2EA8CF8-7765-40BB-8245-5C264D2887A0}"/>
              </a:ext>
            </a:extLst>
          </p:cNvPr>
          <p:cNvSpPr txBox="1"/>
          <p:nvPr/>
        </p:nvSpPr>
        <p:spPr>
          <a:xfrm>
            <a:off x="8709286" y="6265888"/>
            <a:ext cx="228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le brochet / der Hecht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F04F1D-83BE-434E-A924-B411F274E3EC}"/>
              </a:ext>
            </a:extLst>
          </p:cNvPr>
          <p:cNvSpPr txBox="1"/>
          <p:nvPr/>
        </p:nvSpPr>
        <p:spPr>
          <a:xfrm>
            <a:off x="9890408" y="5234065"/>
            <a:ext cx="22191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la perche/ der </a:t>
            </a:r>
            <a:r>
              <a:rPr lang="fr-FR" b="1" dirty="0" err="1"/>
              <a:t>Barsch</a:t>
            </a:r>
            <a:endParaRPr lang="fr-FR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34EACEB-686F-42C3-9F04-5651BCA2EF81}"/>
              </a:ext>
            </a:extLst>
          </p:cNvPr>
          <p:cNvSpPr txBox="1"/>
          <p:nvPr/>
        </p:nvSpPr>
        <p:spPr>
          <a:xfrm>
            <a:off x="6070102" y="6415392"/>
            <a:ext cx="26391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le ragondin/ die </a:t>
            </a:r>
            <a:r>
              <a:rPr lang="fr-FR" b="1" dirty="0" err="1"/>
              <a:t>Biberrate</a:t>
            </a:r>
            <a:endParaRPr lang="fr-FR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E7FA24C-BADA-4493-AEB7-768B7A3FDFA5}"/>
              </a:ext>
            </a:extLst>
          </p:cNvPr>
          <p:cNvSpPr txBox="1"/>
          <p:nvPr/>
        </p:nvSpPr>
        <p:spPr>
          <a:xfrm>
            <a:off x="3595981" y="6288160"/>
            <a:ext cx="1943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le castor/die Biber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1B801D8-DF90-41B0-9525-A872A816A5AA}"/>
              </a:ext>
            </a:extLst>
          </p:cNvPr>
          <p:cNvSpPr txBox="1"/>
          <p:nvPr/>
        </p:nvSpPr>
        <p:spPr>
          <a:xfrm>
            <a:off x="1856049" y="5418731"/>
            <a:ext cx="27116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l’écrevisse: der </a:t>
            </a:r>
            <a:r>
              <a:rPr lang="fr-FR" b="1" dirty="0" err="1"/>
              <a:t>Flusskrebs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1770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1F282AB-D272-4522-8C4D-0367DACF2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"/>
          <a:stretch/>
        </p:blipFill>
        <p:spPr>
          <a:xfrm>
            <a:off x="0" y="350270"/>
            <a:ext cx="12114994" cy="615745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22C406B-A9C1-4DBD-A6D6-EBBAAE0232EB}"/>
              </a:ext>
            </a:extLst>
          </p:cNvPr>
          <p:cNvSpPr txBox="1"/>
          <p:nvPr/>
        </p:nvSpPr>
        <p:spPr>
          <a:xfrm>
            <a:off x="8151549" y="1786328"/>
            <a:ext cx="21180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le héron/ der </a:t>
            </a:r>
            <a:r>
              <a:rPr lang="fr-FR" b="1" dirty="0" err="1"/>
              <a:t>Reiher</a:t>
            </a:r>
            <a:endParaRPr lang="fr-FR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8D76463-C877-407F-97A5-0B2C169839AA}"/>
              </a:ext>
            </a:extLst>
          </p:cNvPr>
          <p:cNvSpPr txBox="1"/>
          <p:nvPr/>
        </p:nvSpPr>
        <p:spPr>
          <a:xfrm>
            <a:off x="8259945" y="2669549"/>
            <a:ext cx="3614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le grèbe huppé /der </a:t>
            </a:r>
            <a:r>
              <a:rPr lang="fr-FR" b="1" dirty="0" err="1"/>
              <a:t>Haubentaucher</a:t>
            </a:r>
            <a:endParaRPr lang="fr-FR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E62CB1-0CE9-40CF-8CCF-989C2A3CAC3D}"/>
              </a:ext>
            </a:extLst>
          </p:cNvPr>
          <p:cNvSpPr txBox="1"/>
          <p:nvPr/>
        </p:nvSpPr>
        <p:spPr>
          <a:xfrm>
            <a:off x="10166065" y="3849975"/>
            <a:ext cx="1662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le pic-vert/ </a:t>
            </a:r>
          </a:p>
          <a:p>
            <a:r>
              <a:rPr lang="fr-FR" b="1" dirty="0"/>
              <a:t>der </a:t>
            </a:r>
            <a:r>
              <a:rPr lang="fr-FR" b="1" dirty="0" err="1"/>
              <a:t>Grünspecht</a:t>
            </a:r>
            <a:endParaRPr lang="fr-FR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3BA46A7-C877-48E0-9130-AE8DBD11DFBF}"/>
              </a:ext>
            </a:extLst>
          </p:cNvPr>
          <p:cNvSpPr txBox="1"/>
          <p:nvPr/>
        </p:nvSpPr>
        <p:spPr>
          <a:xfrm>
            <a:off x="7668388" y="4496306"/>
            <a:ext cx="328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le canard col-vert/ die </a:t>
            </a:r>
            <a:r>
              <a:rPr lang="fr-FR" b="1" dirty="0" err="1"/>
              <a:t>Stockente</a:t>
            </a:r>
            <a:endParaRPr lang="fr-FR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1AA31BE-7662-47B6-87FF-BCDDA4DDF751}"/>
              </a:ext>
            </a:extLst>
          </p:cNvPr>
          <p:cNvSpPr txBox="1"/>
          <p:nvPr/>
        </p:nvSpPr>
        <p:spPr>
          <a:xfrm>
            <a:off x="6497559" y="5842852"/>
            <a:ext cx="27777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le cormoran: der </a:t>
            </a:r>
            <a:r>
              <a:rPr lang="fr-FR" b="1" dirty="0" err="1"/>
              <a:t>Kormoran</a:t>
            </a:r>
            <a:endParaRPr lang="fr-FR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BD0D146-D7D0-4E49-A0D8-87B9E81F0F7B}"/>
              </a:ext>
            </a:extLst>
          </p:cNvPr>
          <p:cNvSpPr txBox="1"/>
          <p:nvPr/>
        </p:nvSpPr>
        <p:spPr>
          <a:xfrm>
            <a:off x="5226987" y="6191772"/>
            <a:ext cx="26594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la foulque: </a:t>
            </a:r>
            <a:r>
              <a:rPr lang="fr-FR" b="1" dirty="0" err="1"/>
              <a:t>das</a:t>
            </a:r>
            <a:r>
              <a:rPr lang="fr-FR" b="1" dirty="0"/>
              <a:t> </a:t>
            </a:r>
            <a:r>
              <a:rPr lang="fr-FR" b="1" dirty="0" err="1"/>
              <a:t>Blässhuhn</a:t>
            </a:r>
            <a:endParaRPr lang="fr-FR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39B3743-272F-48D1-B180-A97911093752}"/>
              </a:ext>
            </a:extLst>
          </p:cNvPr>
          <p:cNvSpPr txBox="1"/>
          <p:nvPr/>
        </p:nvSpPr>
        <p:spPr>
          <a:xfrm>
            <a:off x="2876728" y="6138397"/>
            <a:ext cx="23502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le chevesne: der </a:t>
            </a:r>
            <a:r>
              <a:rPr lang="fr-FR" b="1" dirty="0" err="1"/>
              <a:t>Döbel</a:t>
            </a:r>
            <a:endParaRPr lang="fr-FR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1756D9B-48DF-4906-B11F-9817EA020F71}"/>
              </a:ext>
            </a:extLst>
          </p:cNvPr>
          <p:cNvSpPr txBox="1"/>
          <p:nvPr/>
        </p:nvSpPr>
        <p:spPr>
          <a:xfrm>
            <a:off x="1779937" y="6053272"/>
            <a:ext cx="115127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l’ombre: </a:t>
            </a:r>
          </a:p>
          <a:p>
            <a:r>
              <a:rPr lang="fr-FR" b="1" dirty="0"/>
              <a:t>die </a:t>
            </a:r>
            <a:r>
              <a:rPr lang="fr-FR" b="1" dirty="0" err="1"/>
              <a:t>Äsche</a:t>
            </a:r>
            <a:r>
              <a:rPr lang="fr-FR" b="1" dirty="0"/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AEF38B9-1EAB-4BBF-9C72-EB985A688766}"/>
              </a:ext>
            </a:extLst>
          </p:cNvPr>
          <p:cNvSpPr txBox="1"/>
          <p:nvPr/>
        </p:nvSpPr>
        <p:spPr>
          <a:xfrm>
            <a:off x="184567" y="5975831"/>
            <a:ext cx="115102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la brème: </a:t>
            </a:r>
          </a:p>
          <a:p>
            <a:r>
              <a:rPr lang="fr-FR" b="1" dirty="0"/>
              <a:t>die Brasse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AE36DE7-E2E3-43C2-86B4-BC78C1367095}"/>
              </a:ext>
            </a:extLst>
          </p:cNvPr>
          <p:cNvSpPr txBox="1"/>
          <p:nvPr/>
        </p:nvSpPr>
        <p:spPr>
          <a:xfrm>
            <a:off x="184567" y="4865638"/>
            <a:ext cx="183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l’anguille: der </a:t>
            </a:r>
            <a:r>
              <a:rPr lang="fr-FR" b="1" dirty="0" err="1"/>
              <a:t>Aal</a:t>
            </a:r>
            <a:endParaRPr lang="fr-FR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8C9B9DB-384D-455F-AFDE-E839D6574B69}"/>
              </a:ext>
            </a:extLst>
          </p:cNvPr>
          <p:cNvSpPr txBox="1"/>
          <p:nvPr/>
        </p:nvSpPr>
        <p:spPr>
          <a:xfrm>
            <a:off x="-8533" y="3988474"/>
            <a:ext cx="23641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le goujon: </a:t>
            </a:r>
            <a:r>
              <a:rPr lang="fr-FR" sz="1600" b="1" dirty="0"/>
              <a:t>der </a:t>
            </a:r>
            <a:r>
              <a:rPr lang="fr-FR" sz="1600" b="1" dirty="0" err="1"/>
              <a:t>Gründling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89584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 animBg="1"/>
      <p:bldP spid="9" grpId="0" animBg="1"/>
      <p:bldP spid="10" grpId="0" animBg="1"/>
      <p:bldP spid="2" grpId="0" animBg="1"/>
      <p:bldP spid="11" grpId="0" animBg="1"/>
      <p:bldP spid="1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893F512-AC15-4DD8-B9AF-F38CC39FAEB0}"/>
              </a:ext>
            </a:extLst>
          </p:cNvPr>
          <p:cNvSpPr txBox="1"/>
          <p:nvPr/>
        </p:nvSpPr>
        <p:spPr>
          <a:xfrm>
            <a:off x="312814" y="320162"/>
            <a:ext cx="115663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     </a:t>
            </a:r>
            <a:r>
              <a:rPr lang="fr-FR" sz="3200" b="1" dirty="0">
                <a:solidFill>
                  <a:srgbClr val="CC00CC"/>
                </a:solidFill>
              </a:rPr>
              <a:t>Je compte le nombre d’animaux différents dans les deux milieux:</a:t>
            </a:r>
          </a:p>
          <a:p>
            <a:r>
              <a:rPr lang="fr-FR" sz="3200" dirty="0"/>
              <a:t>Dans le canal, il y a </a:t>
            </a:r>
            <a:r>
              <a:rPr lang="fr-FR" sz="3200" b="1" dirty="0">
                <a:solidFill>
                  <a:srgbClr val="FF0000"/>
                </a:solidFill>
              </a:rPr>
              <a:t>8</a:t>
            </a:r>
            <a:r>
              <a:rPr lang="fr-FR" sz="3200" dirty="0"/>
              <a:t> </a:t>
            </a:r>
            <a:r>
              <a:rPr lang="fr-FR" sz="3200" dirty="0">
                <a:solidFill>
                  <a:srgbClr val="CC00CC"/>
                </a:solidFill>
              </a:rPr>
              <a:t>animaux différents</a:t>
            </a:r>
            <a:r>
              <a:rPr lang="fr-FR" sz="3200" dirty="0"/>
              <a:t>.</a:t>
            </a:r>
          </a:p>
          <a:p>
            <a:r>
              <a:rPr lang="fr-FR" sz="3200" dirty="0"/>
              <a:t>Dans la rivière naturelle, il y a </a:t>
            </a:r>
            <a:r>
              <a:rPr lang="fr-FR" sz="3200" b="1" dirty="0">
                <a:solidFill>
                  <a:srgbClr val="FF0000"/>
                </a:solidFill>
              </a:rPr>
              <a:t>17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>
                <a:solidFill>
                  <a:srgbClr val="CC00CC"/>
                </a:solidFill>
              </a:rPr>
              <a:t>animaux différents</a:t>
            </a:r>
            <a:r>
              <a:rPr lang="fr-FR" sz="3200" dirty="0"/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0F99FF-56CF-4943-9742-0D2EF6CA1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14" y="320162"/>
            <a:ext cx="661050" cy="5837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911200D-1F39-4727-BEDE-F7F9462DF0E6}"/>
              </a:ext>
            </a:extLst>
          </p:cNvPr>
          <p:cNvSpPr txBox="1"/>
          <p:nvPr/>
        </p:nvSpPr>
        <p:spPr>
          <a:xfrm>
            <a:off x="312814" y="2139372"/>
            <a:ext cx="4249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     Je remplis le tableau: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38160D-5323-48AA-887B-CA3E4D529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14" y="2139372"/>
            <a:ext cx="559350" cy="520290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C202654-5A9A-487E-9B37-3F146CCAF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754184"/>
              </p:ext>
            </p:extLst>
          </p:nvPr>
        </p:nvGraphicFramePr>
        <p:xfrm>
          <a:off x="1447384" y="2973697"/>
          <a:ext cx="8128000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3278">
                  <a:extLst>
                    <a:ext uri="{9D8B030D-6E8A-4147-A177-3AD203B41FA5}">
                      <a16:colId xmlns:a16="http://schemas.microsoft.com/office/drawing/2014/main" val="3587675631"/>
                    </a:ext>
                  </a:extLst>
                </a:gridCol>
                <a:gridCol w="1482361">
                  <a:extLst>
                    <a:ext uri="{9D8B030D-6E8A-4147-A177-3AD203B41FA5}">
                      <a16:colId xmlns:a16="http://schemas.microsoft.com/office/drawing/2014/main" val="2876632106"/>
                    </a:ext>
                  </a:extLst>
                </a:gridCol>
                <a:gridCol w="1482361">
                  <a:extLst>
                    <a:ext uri="{9D8B030D-6E8A-4147-A177-3AD203B41FA5}">
                      <a16:colId xmlns:a16="http://schemas.microsoft.com/office/drawing/2014/main" val="3004910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Espèces de poissons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Canal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Rivière naturelle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849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le brochet  (der Hecht)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4495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la perche (der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Barsch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772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le goujon (der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Gründling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83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l’anguille (der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Aal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3636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la brème (die Brasse)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146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l’ombre (die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Äsche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9527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le chevesne (der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Döbel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0633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l’écrevisse (der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Flusskrebs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0420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02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3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8A9F771-F4BE-4E3D-9D7B-551AC3F55A19}"/>
              </a:ext>
            </a:extLst>
          </p:cNvPr>
          <p:cNvSpPr txBox="1"/>
          <p:nvPr/>
        </p:nvSpPr>
        <p:spPr>
          <a:xfrm>
            <a:off x="511586" y="505918"/>
            <a:ext cx="113947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     </a:t>
            </a:r>
            <a:r>
              <a:rPr lang="fr-FR" sz="3200" b="1" dirty="0">
                <a:solidFill>
                  <a:srgbClr val="CC00CC"/>
                </a:solidFill>
              </a:rPr>
              <a:t>Dans quel milieu y a-t-il la plus grande biodiversité?</a:t>
            </a:r>
          </a:p>
          <a:p>
            <a:r>
              <a:rPr lang="fr-FR" sz="3200" dirty="0"/>
              <a:t> </a:t>
            </a:r>
            <a:r>
              <a:rPr lang="fr-FR" sz="3200" b="1" dirty="0"/>
              <a:t>C’est dans  la rivière naturelle </a:t>
            </a:r>
            <a:r>
              <a:rPr lang="fr-FR" sz="3200" b="1" dirty="0">
                <a:solidFill>
                  <a:srgbClr val="CC00CC"/>
                </a:solidFill>
              </a:rPr>
              <a:t>qu’il y a la plus grande biodiversité</a:t>
            </a:r>
            <a:r>
              <a:rPr lang="fr-FR" sz="3200" dirty="0"/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F30E286-D0C1-4C75-8F92-78D72D525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86" y="425870"/>
            <a:ext cx="559350" cy="65988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24ED684-5F1D-4E52-8EF5-E6F10823C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60" y="2504688"/>
            <a:ext cx="559350" cy="4695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7568961-25E6-4310-A50D-A15B0ED82252}"/>
              </a:ext>
            </a:extLst>
          </p:cNvPr>
          <p:cNvSpPr txBox="1"/>
          <p:nvPr/>
        </p:nvSpPr>
        <p:spPr>
          <a:xfrm>
            <a:off x="511586" y="2435609"/>
            <a:ext cx="11149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     </a:t>
            </a:r>
            <a:r>
              <a:rPr lang="fr-FR" sz="3200" b="1" dirty="0">
                <a:solidFill>
                  <a:srgbClr val="CC00CC"/>
                </a:solidFill>
              </a:rPr>
              <a:t>Explique d’où vient cette différence</a:t>
            </a:r>
          </a:p>
          <a:p>
            <a:r>
              <a:rPr lang="fr-FR" sz="3200" b="1" dirty="0"/>
              <a:t>Les animaux peuvent mieux se nourrir dans la </a:t>
            </a:r>
            <a:r>
              <a:rPr lang="fr-FR" sz="3200" b="1"/>
              <a:t>rivière naturelle.</a:t>
            </a:r>
            <a:endParaRPr lang="fr-FR" sz="3200" b="1" dirty="0"/>
          </a:p>
          <a:p>
            <a:r>
              <a:rPr lang="fr-FR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14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  <p:bldP spid="5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3057" y="198217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Nos idées </a:t>
            </a:r>
            <a:br>
              <a:rPr lang="fr-FR" b="1" dirty="0"/>
            </a:br>
            <a:r>
              <a:rPr lang="fr-FR" b="1" dirty="0"/>
              <a:t>« De quoi ils ont besoin </a:t>
            </a:r>
            <a:br>
              <a:rPr lang="fr-FR" b="1" dirty="0"/>
            </a:br>
            <a:r>
              <a:rPr lang="fr-FR" b="1" dirty="0"/>
              <a:t>pour vivre »</a:t>
            </a:r>
          </a:p>
        </p:txBody>
      </p:sp>
    </p:spTree>
    <p:extLst>
      <p:ext uri="{BB962C8B-B14F-4D97-AF65-F5344CB8AC3E}">
        <p14:creationId xmlns:p14="http://schemas.microsoft.com/office/powerpoint/2010/main" val="284826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4BD0417-BDB9-4CFC-8914-2BA0E500A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65" r="1987" b="2407"/>
          <a:stretch/>
        </p:blipFill>
        <p:spPr>
          <a:xfrm>
            <a:off x="1" y="0"/>
            <a:ext cx="6096000" cy="35235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76C09B5-6855-4BBF-9BCA-E08BD4E77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65093"/>
            <a:ext cx="5466166" cy="3838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8C9D4E57-9F00-4B1F-B92F-BD00C909D7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1418"/>
              </p:ext>
            </p:extLst>
          </p:nvPr>
        </p:nvGraphicFramePr>
        <p:xfrm>
          <a:off x="1" y="3380409"/>
          <a:ext cx="5182218" cy="3523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82218">
                  <a:extLst>
                    <a:ext uri="{9D8B030D-6E8A-4147-A177-3AD203B41FA5}">
                      <a16:colId xmlns:a16="http://schemas.microsoft.com/office/drawing/2014/main" val="3894591245"/>
                    </a:ext>
                  </a:extLst>
                </a:gridCol>
              </a:tblGrid>
              <a:tr h="35235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le sang </a:t>
                      </a:r>
                      <a:r>
                        <a:rPr lang="de-DE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</a:rPr>
                        <a:t> das Blut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</a:rPr>
                        <a:t>les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de-DE" sz="1800" b="1" dirty="0" err="1">
                          <a:effectLst/>
                        </a:rPr>
                        <a:t>arbres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de-DE" sz="1800" b="1" dirty="0" err="1">
                          <a:effectLst/>
                        </a:rPr>
                        <a:t>morts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de-DE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</a:rPr>
                        <a:t> tote Bäume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le </a:t>
                      </a:r>
                      <a:r>
                        <a:rPr lang="de-DE" sz="1800" b="1" dirty="0" err="1">
                          <a:effectLst/>
                        </a:rPr>
                        <a:t>bois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de-DE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</a:rPr>
                        <a:t> das Holz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</a:rPr>
                        <a:t>nicher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nisten</a:t>
                      </a:r>
                      <a:r>
                        <a:rPr lang="fr-FR" sz="1800" dirty="0">
                          <a:effectLst/>
                        </a:rPr>
                        <a:t> (</a:t>
                      </a:r>
                      <a:r>
                        <a:rPr lang="fr-FR" sz="1800" dirty="0" err="1">
                          <a:effectLst/>
                        </a:rPr>
                        <a:t>ein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Nist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machen</a:t>
                      </a:r>
                      <a:r>
                        <a:rPr lang="fr-FR" sz="1800" dirty="0">
                          <a:effectLst/>
                        </a:rPr>
                        <a:t>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des mollusques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Weichtiere</a:t>
                      </a:r>
                      <a:r>
                        <a:rPr lang="fr-FR" sz="1800" dirty="0">
                          <a:effectLst/>
                        </a:rPr>
                        <a:t>, </a:t>
                      </a:r>
                      <a:r>
                        <a:rPr lang="fr-FR" sz="1800" dirty="0" err="1">
                          <a:effectLst/>
                        </a:rPr>
                        <a:t>Mollusken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la vase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der Schlamm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au bord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am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Ufer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creuser un terrier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 err="1">
                          <a:effectLst/>
                        </a:rPr>
                        <a:t>eine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Höhle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ausgraben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des mammifères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dei </a:t>
                      </a:r>
                      <a:r>
                        <a:rPr lang="fr-FR" sz="1800" dirty="0" err="1">
                          <a:effectLst/>
                        </a:rPr>
                        <a:t>Säugetiere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l’écorce des arbres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die </a:t>
                      </a:r>
                      <a:r>
                        <a:rPr lang="fr-FR" sz="1800" dirty="0" err="1">
                          <a:effectLst/>
                        </a:rPr>
                        <a:t>Baumrinde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</a:rPr>
                        <a:t>imaginer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sich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vorstellen</a:t>
                      </a:r>
                      <a:endParaRPr lang="fr-FR" sz="1800" dirty="0">
                        <a:effectLst/>
                      </a:endParaRPr>
                    </a:p>
                  </a:txBody>
                  <a:tcPr marL="77186" marR="771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460318"/>
                  </a:ext>
                </a:extLst>
              </a:tr>
            </a:tbl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33E83C-D9BB-4750-8F7A-907876C38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190876"/>
              </p:ext>
            </p:extLst>
          </p:nvPr>
        </p:nvGraphicFramePr>
        <p:xfrm>
          <a:off x="7096171" y="225881"/>
          <a:ext cx="4915793" cy="28188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15793">
                  <a:extLst>
                    <a:ext uri="{9D8B030D-6E8A-4147-A177-3AD203B41FA5}">
                      <a16:colId xmlns:a16="http://schemas.microsoft.com/office/drawing/2014/main" val="3894591245"/>
                    </a:ext>
                  </a:extLst>
                </a:gridCol>
              </a:tblGrid>
              <a:tr h="25955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son habitat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sein Lebensraum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</a:rPr>
                        <a:t>sa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de-DE" sz="1800" b="1" dirty="0" err="1">
                          <a:effectLst/>
                        </a:rPr>
                        <a:t>nourriture</a:t>
                      </a:r>
                      <a:r>
                        <a:rPr lang="de-DE" sz="1800" dirty="0">
                          <a:effectLst/>
                        </a:rPr>
                        <a:t> 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de-DE" sz="1800" dirty="0">
                          <a:effectLst/>
                        </a:rPr>
                        <a:t>seine Nahrung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se </a:t>
                      </a:r>
                      <a:r>
                        <a:rPr lang="de-DE" sz="1800" b="1" dirty="0" err="1">
                          <a:effectLst/>
                        </a:rPr>
                        <a:t>nourrir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sich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ernähren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les feuilles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die </a:t>
                      </a:r>
                      <a:r>
                        <a:rPr lang="fr-FR" sz="1800" dirty="0" err="1">
                          <a:effectLst/>
                        </a:rPr>
                        <a:t>Blätter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la </a:t>
                      </a:r>
                      <a:r>
                        <a:rPr lang="de-DE" sz="1800" b="1" dirty="0" err="1">
                          <a:effectLst/>
                        </a:rPr>
                        <a:t>terre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de-DE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</a:rPr>
                        <a:t> die Erde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</a:rPr>
                        <a:t>décomposer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de-DE" sz="1800" dirty="0">
                          <a:effectLst/>
                        </a:rPr>
                        <a:t>verzerren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</a:rPr>
                        <a:t>les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de-DE" sz="1800" b="1" dirty="0" err="1">
                          <a:effectLst/>
                        </a:rPr>
                        <a:t>débris</a:t>
                      </a:r>
                      <a:r>
                        <a:rPr lang="de-DE" sz="1800" b="1" dirty="0">
                          <a:effectLst/>
                        </a:rPr>
                        <a:t> des </a:t>
                      </a:r>
                      <a:r>
                        <a:rPr lang="de-DE" sz="1800" b="1" dirty="0" err="1">
                          <a:effectLst/>
                        </a:rPr>
                        <a:t>végétaux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de-DE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</a:rPr>
                        <a:t> die Abfälle der Pflanzen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</a:rPr>
                        <a:t>pondre</a:t>
                      </a:r>
                      <a:r>
                        <a:rPr lang="de-DE" sz="1800" b="1" dirty="0">
                          <a:effectLst/>
                        </a:rPr>
                        <a:t> des </a:t>
                      </a:r>
                      <a:r>
                        <a:rPr lang="de-DE" sz="1800" b="1" dirty="0" err="1">
                          <a:effectLst/>
                        </a:rPr>
                        <a:t>oeufs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Eier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legen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L’eau stagnante 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das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Altwasser</a:t>
                      </a:r>
                      <a:endParaRPr lang="fr-FR" sz="1800" dirty="0">
                        <a:effectLst/>
                      </a:endParaRPr>
                    </a:p>
                  </a:txBody>
                  <a:tcPr marL="77186" marR="7718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460318"/>
                  </a:ext>
                </a:extLst>
              </a:tr>
            </a:tbl>
          </a:graphicData>
        </a:graphic>
      </p:graphicFrame>
      <p:pic>
        <p:nvPicPr>
          <p:cNvPr id="6" name="Picture 2" descr="Bildergebnis für BOITE ROUGE">
            <a:extLst>
              <a:ext uri="{FF2B5EF4-FFF2-40B4-BE49-F238E27FC236}">
                <a16:creationId xmlns:a16="http://schemas.microsoft.com/office/drawing/2014/main" id="{8E969C53-503C-4B6C-A298-73DCE085FB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5" t="19518"/>
          <a:stretch/>
        </p:blipFill>
        <p:spPr bwMode="auto">
          <a:xfrm>
            <a:off x="6253186" y="225881"/>
            <a:ext cx="685800" cy="54229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53199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CF011D4-B6A9-4ACC-AB8D-DCC4ED234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91" y="91693"/>
            <a:ext cx="11619948" cy="676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1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2AA4FD2-8FFA-4756-A535-B765D4134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2" t="45558" r="83798" b="34364"/>
          <a:stretch/>
        </p:blipFill>
        <p:spPr>
          <a:xfrm>
            <a:off x="822960" y="1872188"/>
            <a:ext cx="1567544" cy="135853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C5333EA-3DD2-4476-AEF8-3C1B66297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87" t="38608" r="65923" b="38032"/>
          <a:stretch/>
        </p:blipFill>
        <p:spPr>
          <a:xfrm>
            <a:off x="5124016" y="1881486"/>
            <a:ext cx="1567544" cy="15806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634262-59F9-4B86-B727-09078E3EF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48" t="11965" r="50971" b="69501"/>
          <a:stretch/>
        </p:blipFill>
        <p:spPr>
          <a:xfrm>
            <a:off x="9078684" y="1976691"/>
            <a:ext cx="1136468" cy="125403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3F563C6-5A9F-4E54-AC66-7AFE502681A1}"/>
              </a:ext>
            </a:extLst>
          </p:cNvPr>
          <p:cNvSpPr txBox="1"/>
          <p:nvPr/>
        </p:nvSpPr>
        <p:spPr>
          <a:xfrm>
            <a:off x="832851" y="1176946"/>
            <a:ext cx="1567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le crapaud commun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5AF47D-769C-49C1-AAF9-B958ED9554AF}"/>
              </a:ext>
            </a:extLst>
          </p:cNvPr>
          <p:cNvSpPr txBox="1"/>
          <p:nvPr/>
        </p:nvSpPr>
        <p:spPr>
          <a:xfrm>
            <a:off x="5103317" y="1346071"/>
            <a:ext cx="156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le lombric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03BD158-CC0E-4C45-B47A-9E7488B87E7C}"/>
              </a:ext>
            </a:extLst>
          </p:cNvPr>
          <p:cNvSpPr txBox="1"/>
          <p:nvPr/>
        </p:nvSpPr>
        <p:spPr>
          <a:xfrm>
            <a:off x="8640041" y="1482452"/>
            <a:ext cx="201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le moustique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EA4AB7D-5ABF-4A9B-BE45-E74F7E12EC3A}"/>
              </a:ext>
            </a:extLst>
          </p:cNvPr>
          <p:cNvSpPr/>
          <p:nvPr/>
        </p:nvSpPr>
        <p:spPr>
          <a:xfrm>
            <a:off x="1340126" y="662336"/>
            <a:ext cx="552994" cy="4963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E8EF2B9-525C-4FF2-BBF4-8F1A21CF9B76}"/>
              </a:ext>
            </a:extLst>
          </p:cNvPr>
          <p:cNvSpPr/>
          <p:nvPr/>
        </p:nvSpPr>
        <p:spPr>
          <a:xfrm>
            <a:off x="9311211" y="810067"/>
            <a:ext cx="552994" cy="4963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85586EF-FC9D-4839-8930-B665E24F520D}"/>
              </a:ext>
            </a:extLst>
          </p:cNvPr>
          <p:cNvSpPr/>
          <p:nvPr/>
        </p:nvSpPr>
        <p:spPr>
          <a:xfrm>
            <a:off x="5782991" y="744767"/>
            <a:ext cx="552994" cy="4963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1" name="Picture 2" descr="Bildergebnis für BOITE ROUGE">
            <a:extLst>
              <a:ext uri="{FF2B5EF4-FFF2-40B4-BE49-F238E27FC236}">
                <a16:creationId xmlns:a16="http://schemas.microsoft.com/office/drawing/2014/main" id="{62B5303A-63BB-4F92-B427-1FABF242D98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5" t="19518"/>
          <a:stretch/>
        </p:blipFill>
        <p:spPr bwMode="auto">
          <a:xfrm>
            <a:off x="5083302" y="4036240"/>
            <a:ext cx="685800" cy="542290"/>
          </a:xfrm>
          <a:prstGeom prst="rect">
            <a:avLst/>
          </a:prstGeom>
          <a:noFill/>
          <a:extLst/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4824355-D135-4934-B60C-FC683775D140}"/>
              </a:ext>
            </a:extLst>
          </p:cNvPr>
          <p:cNvSpPr txBox="1"/>
          <p:nvPr/>
        </p:nvSpPr>
        <p:spPr>
          <a:xfrm>
            <a:off x="385945" y="4727697"/>
            <a:ext cx="3014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vit</a:t>
            </a:r>
            <a:r>
              <a:rPr lang="fr-FR" sz="2400" b="1" dirty="0"/>
              <a:t>: </a:t>
            </a:r>
            <a:r>
              <a:rPr lang="fr-FR" sz="2400" b="1" dirty="0" err="1"/>
              <a:t>lebt</a:t>
            </a:r>
            <a:endParaRPr lang="fr-FR" sz="2400" b="1" dirty="0"/>
          </a:p>
          <a:p>
            <a:r>
              <a:rPr lang="fr-FR" sz="2400" b="1" dirty="0">
                <a:solidFill>
                  <a:srgbClr val="C00000"/>
                </a:solidFill>
              </a:rPr>
              <a:t>les feuilles</a:t>
            </a:r>
            <a:r>
              <a:rPr lang="fr-FR" sz="2400" b="1" dirty="0"/>
              <a:t>: die </a:t>
            </a:r>
            <a:r>
              <a:rPr lang="fr-FR" sz="2400" b="1" dirty="0" err="1"/>
              <a:t>Blätter</a:t>
            </a:r>
            <a:endParaRPr lang="fr-FR" sz="2400" b="1" dirty="0"/>
          </a:p>
          <a:p>
            <a:r>
              <a:rPr lang="fr-FR" sz="2400" b="1" dirty="0">
                <a:solidFill>
                  <a:srgbClr val="C00000"/>
                </a:solidFill>
              </a:rPr>
              <a:t>pond</a:t>
            </a:r>
            <a:r>
              <a:rPr lang="fr-FR" sz="2400" b="1" dirty="0"/>
              <a:t>: </a:t>
            </a:r>
            <a:r>
              <a:rPr lang="fr-FR" sz="2400" b="1" dirty="0" err="1"/>
              <a:t>legt</a:t>
            </a:r>
            <a:endParaRPr lang="fr-FR" sz="24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1C07986-E453-4C88-9724-515243582C61}"/>
              </a:ext>
            </a:extLst>
          </p:cNvPr>
          <p:cNvSpPr txBox="1"/>
          <p:nvPr/>
        </p:nvSpPr>
        <p:spPr>
          <a:xfrm>
            <a:off x="4173469" y="4727697"/>
            <a:ext cx="33872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la terre</a:t>
            </a:r>
            <a:r>
              <a:rPr lang="fr-FR" sz="2400" b="1" dirty="0"/>
              <a:t>: die </a:t>
            </a:r>
            <a:r>
              <a:rPr lang="fr-FR" sz="2400" b="1" dirty="0" err="1"/>
              <a:t>Erde</a:t>
            </a:r>
            <a:endParaRPr lang="fr-FR" sz="2400" b="1" dirty="0"/>
          </a:p>
          <a:p>
            <a:r>
              <a:rPr lang="fr-FR" sz="2400" b="1" dirty="0">
                <a:solidFill>
                  <a:srgbClr val="C00000"/>
                </a:solidFill>
              </a:rPr>
              <a:t>les débris végétaux</a:t>
            </a:r>
            <a:r>
              <a:rPr lang="fr-FR" sz="2400" b="1" dirty="0"/>
              <a:t>:</a:t>
            </a:r>
          </a:p>
          <a:p>
            <a:r>
              <a:rPr lang="fr-FR" sz="2400" b="1" dirty="0" err="1"/>
              <a:t>Abfälle</a:t>
            </a:r>
            <a:r>
              <a:rPr lang="fr-FR" sz="2400" b="1" dirty="0"/>
              <a:t> der </a:t>
            </a:r>
            <a:r>
              <a:rPr lang="fr-FR" sz="2400" b="1" dirty="0" err="1"/>
              <a:t>Pflanzen</a:t>
            </a:r>
            <a:endParaRPr lang="fr-FR" sz="2400" b="1" dirty="0"/>
          </a:p>
          <a:p>
            <a:r>
              <a:rPr lang="fr-FR" sz="2400" b="1" dirty="0">
                <a:solidFill>
                  <a:srgbClr val="C00000"/>
                </a:solidFill>
              </a:rPr>
              <a:t>se nourrir</a:t>
            </a:r>
            <a:r>
              <a:rPr lang="fr-FR" sz="2400" b="1" dirty="0"/>
              <a:t>:  </a:t>
            </a:r>
            <a:r>
              <a:rPr lang="fr-FR" sz="2400" b="1" dirty="0" err="1"/>
              <a:t>sich</a:t>
            </a:r>
            <a:r>
              <a:rPr lang="fr-FR" sz="2400" b="1" dirty="0"/>
              <a:t> </a:t>
            </a:r>
            <a:r>
              <a:rPr lang="fr-FR" sz="2400" b="1" dirty="0" err="1"/>
              <a:t>ernähren</a:t>
            </a:r>
            <a:endParaRPr lang="fr-FR" sz="24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18C4E32-C6AD-4A75-A239-0BBC7136FDEC}"/>
              </a:ext>
            </a:extLst>
          </p:cNvPr>
          <p:cNvSpPr txBox="1"/>
          <p:nvPr/>
        </p:nvSpPr>
        <p:spPr>
          <a:xfrm>
            <a:off x="8594641" y="4737415"/>
            <a:ext cx="22766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l’eau stagnante</a:t>
            </a:r>
            <a:r>
              <a:rPr lang="fr-FR" sz="2400" b="1" dirty="0"/>
              <a:t>: </a:t>
            </a:r>
          </a:p>
          <a:p>
            <a:r>
              <a:rPr lang="fr-FR" sz="2400" b="1" dirty="0" err="1"/>
              <a:t>Altwasser</a:t>
            </a:r>
            <a:endParaRPr lang="fr-FR" sz="2400" b="1" dirty="0"/>
          </a:p>
          <a:p>
            <a:r>
              <a:rPr lang="fr-FR" sz="2400" b="1" dirty="0">
                <a:solidFill>
                  <a:srgbClr val="C00000"/>
                </a:solidFill>
              </a:rPr>
              <a:t>le sang</a:t>
            </a:r>
            <a:r>
              <a:rPr lang="fr-FR" sz="2400" b="1" dirty="0"/>
              <a:t>: </a:t>
            </a:r>
            <a:r>
              <a:rPr lang="fr-FR" sz="2400" b="1" dirty="0" err="1"/>
              <a:t>das</a:t>
            </a:r>
            <a:r>
              <a:rPr lang="fr-FR" sz="2400" b="1" dirty="0"/>
              <a:t> </a:t>
            </a:r>
            <a:r>
              <a:rPr lang="fr-FR" sz="2400" b="1" dirty="0" err="1"/>
              <a:t>Blut</a:t>
            </a:r>
            <a:endParaRPr lang="fr-FR" sz="2400" b="1" dirty="0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E8CD27D-6141-442F-9CD6-0610B91D2784}"/>
              </a:ext>
            </a:extLst>
          </p:cNvPr>
          <p:cNvSpPr/>
          <p:nvPr/>
        </p:nvSpPr>
        <p:spPr>
          <a:xfrm>
            <a:off x="451417" y="597749"/>
            <a:ext cx="2173573" cy="28643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EAB5843E-6B53-4726-B92D-28579CC8BE4E}"/>
              </a:ext>
            </a:extLst>
          </p:cNvPr>
          <p:cNvSpPr/>
          <p:nvPr/>
        </p:nvSpPr>
        <p:spPr>
          <a:xfrm>
            <a:off x="4880151" y="528147"/>
            <a:ext cx="2173573" cy="28643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41318A9-925A-4CA0-BB21-CC47A1E7E580}"/>
              </a:ext>
            </a:extLst>
          </p:cNvPr>
          <p:cNvSpPr/>
          <p:nvPr/>
        </p:nvSpPr>
        <p:spPr>
          <a:xfrm>
            <a:off x="8500922" y="597749"/>
            <a:ext cx="2173573" cy="286434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5494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3A6FC1-346B-4A71-A3D7-0F9C9E81F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45" t="6621" r="30574" b="62807"/>
          <a:stretch/>
        </p:blipFill>
        <p:spPr>
          <a:xfrm>
            <a:off x="559558" y="1976773"/>
            <a:ext cx="1334125" cy="2068644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E5D6172-A3BA-493C-93E2-AEA01B370908}"/>
              </a:ext>
            </a:extLst>
          </p:cNvPr>
          <p:cNvSpPr/>
          <p:nvPr/>
        </p:nvSpPr>
        <p:spPr>
          <a:xfrm>
            <a:off x="256545" y="569627"/>
            <a:ext cx="2173573" cy="34757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F8579F7-20CE-4A63-946E-13CD04D4DB03}"/>
              </a:ext>
            </a:extLst>
          </p:cNvPr>
          <p:cNvSpPr txBox="1"/>
          <p:nvPr/>
        </p:nvSpPr>
        <p:spPr>
          <a:xfrm>
            <a:off x="559558" y="1145776"/>
            <a:ext cx="1567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Le pic épeiche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8C64413-9FE8-43D2-A8F5-D7558310438B}"/>
              </a:ext>
            </a:extLst>
          </p:cNvPr>
          <p:cNvSpPr/>
          <p:nvPr/>
        </p:nvSpPr>
        <p:spPr>
          <a:xfrm>
            <a:off x="1066833" y="649384"/>
            <a:ext cx="552994" cy="4963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15E547-6453-417B-826F-EAE366DF29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37" t="8242" r="8772" b="65465"/>
          <a:stretch/>
        </p:blipFill>
        <p:spPr>
          <a:xfrm>
            <a:off x="3495333" y="1892205"/>
            <a:ext cx="1648918" cy="1779024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EA27070-FE55-484B-9910-CA2460E5341C}"/>
              </a:ext>
            </a:extLst>
          </p:cNvPr>
          <p:cNvSpPr/>
          <p:nvPr/>
        </p:nvSpPr>
        <p:spPr>
          <a:xfrm>
            <a:off x="3251743" y="561157"/>
            <a:ext cx="2173573" cy="34757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9557A7E-A51B-4DB6-B685-74F40F903260}"/>
              </a:ext>
            </a:extLst>
          </p:cNvPr>
          <p:cNvSpPr/>
          <p:nvPr/>
        </p:nvSpPr>
        <p:spPr>
          <a:xfrm>
            <a:off x="7273520" y="694742"/>
            <a:ext cx="552994" cy="4963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93E0B48-5522-4B14-A50A-11E4ADDE2CB4}"/>
              </a:ext>
            </a:extLst>
          </p:cNvPr>
          <p:cNvSpPr/>
          <p:nvPr/>
        </p:nvSpPr>
        <p:spPr>
          <a:xfrm>
            <a:off x="4100114" y="649384"/>
            <a:ext cx="552994" cy="4963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29F0150-808C-4C01-97C1-B8F857159300}"/>
              </a:ext>
            </a:extLst>
          </p:cNvPr>
          <p:cNvSpPr txBox="1"/>
          <p:nvPr/>
        </p:nvSpPr>
        <p:spPr>
          <a:xfrm>
            <a:off x="3554756" y="1330441"/>
            <a:ext cx="156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le courlis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1C7C57F-EF3B-413B-A829-BE7AD0846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98" t="58432" r="50550" b="18056"/>
          <a:stretch/>
        </p:blipFill>
        <p:spPr>
          <a:xfrm>
            <a:off x="6636423" y="1889685"/>
            <a:ext cx="1644462" cy="1590885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28A15FA-138A-4D73-827E-3570717E7F43}"/>
              </a:ext>
            </a:extLst>
          </p:cNvPr>
          <p:cNvSpPr/>
          <p:nvPr/>
        </p:nvSpPr>
        <p:spPr>
          <a:xfrm>
            <a:off x="6512103" y="569627"/>
            <a:ext cx="2173573" cy="34757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6440D90-1FE2-40D0-90B0-113B0DF911FA}"/>
              </a:ext>
            </a:extLst>
          </p:cNvPr>
          <p:cNvSpPr txBox="1"/>
          <p:nvPr/>
        </p:nvSpPr>
        <p:spPr>
          <a:xfrm>
            <a:off x="6713340" y="1268181"/>
            <a:ext cx="156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le putois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1E58DAD-D294-43D6-8529-C44616888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93" t="59291" r="33208" b="21600"/>
          <a:stretch/>
        </p:blipFill>
        <p:spPr>
          <a:xfrm>
            <a:off x="10047550" y="1976773"/>
            <a:ext cx="1312872" cy="1292914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C2FC01E-2CAD-4417-8379-EA8CC7F2B565}"/>
              </a:ext>
            </a:extLst>
          </p:cNvPr>
          <p:cNvSpPr/>
          <p:nvPr/>
        </p:nvSpPr>
        <p:spPr>
          <a:xfrm>
            <a:off x="9447094" y="561157"/>
            <a:ext cx="2343678" cy="34757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E872142-A421-4236-A7B4-FD3C93BB51F3}"/>
              </a:ext>
            </a:extLst>
          </p:cNvPr>
          <p:cNvSpPr/>
          <p:nvPr/>
        </p:nvSpPr>
        <p:spPr>
          <a:xfrm>
            <a:off x="10427489" y="649384"/>
            <a:ext cx="552994" cy="49638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EA142C2-3DB8-4A53-8244-E2E7FC9CA0CB}"/>
              </a:ext>
            </a:extLst>
          </p:cNvPr>
          <p:cNvSpPr txBox="1"/>
          <p:nvPr/>
        </p:nvSpPr>
        <p:spPr>
          <a:xfrm>
            <a:off x="9447095" y="1200138"/>
            <a:ext cx="2343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le scolyte</a:t>
            </a:r>
          </a:p>
          <a:p>
            <a:pPr algn="ctr"/>
            <a:r>
              <a:rPr lang="fr-FR" sz="2400" b="1" dirty="0"/>
              <a:t>(insecte du bois)</a:t>
            </a:r>
          </a:p>
        </p:txBody>
      </p:sp>
      <p:pic>
        <p:nvPicPr>
          <p:cNvPr id="18" name="Picture 2" descr="Bildergebnis für BOITE ROUGE">
            <a:extLst>
              <a:ext uri="{FF2B5EF4-FFF2-40B4-BE49-F238E27FC236}">
                <a16:creationId xmlns:a16="http://schemas.microsoft.com/office/drawing/2014/main" id="{432F44BC-BA76-4C23-889E-8B7E7638DD2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5" t="19518"/>
          <a:stretch/>
        </p:blipFill>
        <p:spPr bwMode="auto">
          <a:xfrm>
            <a:off x="5653494" y="3774272"/>
            <a:ext cx="685800" cy="542290"/>
          </a:xfrm>
          <a:prstGeom prst="rect">
            <a:avLst/>
          </a:prstGeom>
          <a:noFill/>
          <a:extLst/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DB84D24-0E16-4932-8EAB-1205B07E4A39}"/>
              </a:ext>
            </a:extLst>
          </p:cNvPr>
          <p:cNvSpPr txBox="1"/>
          <p:nvPr/>
        </p:nvSpPr>
        <p:spPr>
          <a:xfrm>
            <a:off x="138522" y="4536221"/>
            <a:ext cx="2409616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niche:</a:t>
            </a:r>
            <a:r>
              <a:rPr lang="fr-FR" sz="2400" b="1" dirty="0"/>
              <a:t> </a:t>
            </a:r>
            <a:r>
              <a:rPr lang="fr-FR" sz="2400" b="1" dirty="0" err="1"/>
              <a:t>nistet</a:t>
            </a:r>
            <a:endParaRPr lang="fr-FR" sz="2400" b="1" dirty="0"/>
          </a:p>
          <a:p>
            <a:r>
              <a:rPr lang="fr-FR" sz="2400" b="1" dirty="0">
                <a:solidFill>
                  <a:srgbClr val="C00000"/>
                </a:solidFill>
              </a:rPr>
              <a:t>les arbres morts: </a:t>
            </a:r>
            <a:r>
              <a:rPr lang="fr-FR" sz="2400" b="1" dirty="0"/>
              <a:t>die </a:t>
            </a:r>
            <a:r>
              <a:rPr lang="fr-FR" sz="2400" b="1" dirty="0" err="1"/>
              <a:t>tote</a:t>
            </a:r>
            <a:r>
              <a:rPr lang="fr-FR" sz="2400" b="1" dirty="0"/>
              <a:t> </a:t>
            </a:r>
            <a:r>
              <a:rPr lang="fr-FR" sz="2400" b="1" dirty="0" err="1"/>
              <a:t>Bäume</a:t>
            </a:r>
            <a:endParaRPr lang="fr-FR" sz="2400" b="1" dirty="0"/>
          </a:p>
          <a:p>
            <a:r>
              <a:rPr lang="fr-FR" sz="2400" b="1" dirty="0">
                <a:solidFill>
                  <a:srgbClr val="C00000"/>
                </a:solidFill>
              </a:rPr>
              <a:t>bois:</a:t>
            </a:r>
            <a:r>
              <a:rPr lang="fr-FR" sz="2400" b="1" dirty="0"/>
              <a:t> Holz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A612028-4EFC-403E-9CD6-DE2657939002}"/>
              </a:ext>
            </a:extLst>
          </p:cNvPr>
          <p:cNvSpPr txBox="1"/>
          <p:nvPr/>
        </p:nvSpPr>
        <p:spPr>
          <a:xfrm>
            <a:off x="2668249" y="4322943"/>
            <a:ext cx="298524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les prairies:</a:t>
            </a:r>
          </a:p>
          <a:p>
            <a:r>
              <a:rPr lang="fr-FR" sz="2400" b="1" dirty="0"/>
              <a:t>die </a:t>
            </a:r>
            <a:r>
              <a:rPr lang="fr-FR" sz="2400" b="1" dirty="0" err="1"/>
              <a:t>Wiesen</a:t>
            </a:r>
            <a:endParaRPr lang="fr-FR" sz="2400" b="1" dirty="0"/>
          </a:p>
          <a:p>
            <a:r>
              <a:rPr lang="fr-FR" sz="2400" b="1" dirty="0"/>
              <a:t> </a:t>
            </a:r>
            <a:r>
              <a:rPr lang="fr-FR" sz="2400" b="1" dirty="0">
                <a:solidFill>
                  <a:srgbClr val="C00000"/>
                </a:solidFill>
              </a:rPr>
              <a:t>les mollusques:</a:t>
            </a:r>
          </a:p>
          <a:p>
            <a:r>
              <a:rPr lang="fr-FR" sz="2400" b="1" dirty="0" err="1"/>
              <a:t>Weichtiere</a:t>
            </a:r>
            <a:endParaRPr lang="fr-FR" sz="2400" b="1" dirty="0"/>
          </a:p>
          <a:p>
            <a:r>
              <a:rPr lang="fr-FR" sz="2400" b="1" dirty="0">
                <a:solidFill>
                  <a:srgbClr val="C00000"/>
                </a:solidFill>
              </a:rPr>
              <a:t>la vase: </a:t>
            </a:r>
            <a:r>
              <a:rPr lang="fr-FR" sz="2400" b="1" dirty="0"/>
              <a:t>der Schlamm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73D1928-C637-4486-8065-57D1076ADD39}"/>
              </a:ext>
            </a:extLst>
          </p:cNvPr>
          <p:cNvSpPr txBox="1"/>
          <p:nvPr/>
        </p:nvSpPr>
        <p:spPr>
          <a:xfrm>
            <a:off x="5897279" y="4295728"/>
            <a:ext cx="298524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au bord: </a:t>
            </a:r>
            <a:r>
              <a:rPr lang="fr-FR" sz="2400" b="1" dirty="0" err="1"/>
              <a:t>am</a:t>
            </a:r>
            <a:r>
              <a:rPr lang="fr-FR" sz="2400" b="1" dirty="0"/>
              <a:t> </a:t>
            </a:r>
            <a:r>
              <a:rPr lang="fr-FR" sz="2400" b="1" dirty="0" err="1"/>
              <a:t>Ufer</a:t>
            </a:r>
            <a:endParaRPr lang="fr-FR" sz="2400" b="1" dirty="0"/>
          </a:p>
          <a:p>
            <a:r>
              <a:rPr lang="fr-FR" sz="2400" b="1" dirty="0">
                <a:solidFill>
                  <a:srgbClr val="C00000"/>
                </a:solidFill>
              </a:rPr>
              <a:t>un terrier: </a:t>
            </a:r>
            <a:r>
              <a:rPr lang="fr-FR" sz="2400" b="1" dirty="0" err="1"/>
              <a:t>eine</a:t>
            </a:r>
            <a:r>
              <a:rPr lang="fr-FR" sz="2400" b="1" dirty="0"/>
              <a:t> </a:t>
            </a:r>
            <a:r>
              <a:rPr lang="fr-FR" sz="2400" b="1" dirty="0" err="1"/>
              <a:t>Höhle</a:t>
            </a:r>
            <a:endParaRPr lang="fr-FR" sz="2400" b="1" dirty="0">
              <a:solidFill>
                <a:srgbClr val="C00000"/>
              </a:solidFill>
            </a:endParaRPr>
          </a:p>
          <a:p>
            <a:r>
              <a:rPr lang="fr-FR" sz="2400" b="1" dirty="0">
                <a:solidFill>
                  <a:srgbClr val="C00000"/>
                </a:solidFill>
              </a:rPr>
              <a:t>des mammifères: </a:t>
            </a:r>
            <a:r>
              <a:rPr lang="fr-FR" sz="2400" b="1" dirty="0" err="1"/>
              <a:t>Säugetiere</a:t>
            </a:r>
            <a:endParaRPr lang="fr-FR" sz="2400" b="1" dirty="0"/>
          </a:p>
          <a:p>
            <a:r>
              <a:rPr lang="fr-FR" sz="2400" b="1" dirty="0">
                <a:solidFill>
                  <a:srgbClr val="C00000"/>
                </a:solidFill>
              </a:rPr>
              <a:t>des fruits: </a:t>
            </a:r>
            <a:r>
              <a:rPr lang="fr-FR" sz="2400" b="1" dirty="0" err="1"/>
              <a:t>Früchte</a:t>
            </a:r>
            <a:endParaRPr lang="fr-FR" sz="2400" b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A1F45B2-B20C-4C7A-844D-FDF938F2EF31}"/>
              </a:ext>
            </a:extLst>
          </p:cNvPr>
          <p:cNvSpPr txBox="1"/>
          <p:nvPr/>
        </p:nvSpPr>
        <p:spPr>
          <a:xfrm>
            <a:off x="9068233" y="4295728"/>
            <a:ext cx="298524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l’écorce des arbres:</a:t>
            </a:r>
            <a:endParaRPr lang="fr-FR" sz="2400" b="1" dirty="0"/>
          </a:p>
          <a:p>
            <a:r>
              <a:rPr lang="fr-FR" sz="2400" b="1" dirty="0"/>
              <a:t>Dei </a:t>
            </a:r>
            <a:r>
              <a:rPr lang="fr-FR" sz="2400" b="1" dirty="0" err="1"/>
              <a:t>Baumrinden</a:t>
            </a:r>
            <a:endParaRPr lang="fr-FR" sz="2400" b="1" dirty="0">
              <a:solidFill>
                <a:srgbClr val="C00000"/>
              </a:solidFill>
            </a:endParaRPr>
          </a:p>
          <a:p>
            <a:r>
              <a:rPr lang="fr-FR" sz="2400" b="1" dirty="0">
                <a:solidFill>
                  <a:srgbClr val="C00000"/>
                </a:solidFill>
              </a:rPr>
              <a:t>où: </a:t>
            </a:r>
            <a:r>
              <a:rPr lang="fr-FR" sz="2400" b="1" dirty="0" err="1"/>
              <a:t>wo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803521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B1BEFBF-DE22-4B3C-839B-322A79573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4" y="149903"/>
            <a:ext cx="12171023" cy="636276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5207" y="5413700"/>
            <a:ext cx="415636" cy="38792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2</a:t>
            </a:r>
          </a:p>
        </p:txBody>
      </p:sp>
      <p:sp>
        <p:nvSpPr>
          <p:cNvPr id="4" name="Oval 3"/>
          <p:cNvSpPr/>
          <p:nvPr/>
        </p:nvSpPr>
        <p:spPr>
          <a:xfrm>
            <a:off x="4151461" y="4277628"/>
            <a:ext cx="415636" cy="38792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3</a:t>
            </a:r>
          </a:p>
        </p:txBody>
      </p:sp>
      <p:sp>
        <p:nvSpPr>
          <p:cNvPr id="5" name="Oval 4"/>
          <p:cNvSpPr/>
          <p:nvPr/>
        </p:nvSpPr>
        <p:spPr>
          <a:xfrm>
            <a:off x="7282589" y="1215773"/>
            <a:ext cx="415636" cy="38792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4</a:t>
            </a:r>
          </a:p>
        </p:txBody>
      </p:sp>
      <p:sp>
        <p:nvSpPr>
          <p:cNvPr id="6" name="Oval 5"/>
          <p:cNvSpPr/>
          <p:nvPr/>
        </p:nvSpPr>
        <p:spPr>
          <a:xfrm>
            <a:off x="7208414" y="5126328"/>
            <a:ext cx="415636" cy="38792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6</a:t>
            </a:r>
          </a:p>
        </p:txBody>
      </p:sp>
      <p:sp>
        <p:nvSpPr>
          <p:cNvPr id="7" name="Oval 6"/>
          <p:cNvSpPr/>
          <p:nvPr/>
        </p:nvSpPr>
        <p:spPr>
          <a:xfrm>
            <a:off x="11384813" y="3498149"/>
            <a:ext cx="415636" cy="38792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4439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893F512-AC15-4DD8-B9AF-F38CC39FAEB0}"/>
              </a:ext>
            </a:extLst>
          </p:cNvPr>
          <p:cNvSpPr txBox="1"/>
          <p:nvPr/>
        </p:nvSpPr>
        <p:spPr>
          <a:xfrm>
            <a:off x="312814" y="320162"/>
            <a:ext cx="9432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     </a:t>
            </a:r>
            <a:r>
              <a:rPr lang="fr-FR" sz="3200" b="1" dirty="0">
                <a:solidFill>
                  <a:srgbClr val="CC00CC"/>
                </a:solidFill>
              </a:rPr>
              <a:t>Je décris de quoi ont besoin les animaux pour vivre: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0F99FF-56CF-4943-9742-0D2EF6CA1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14" y="320162"/>
            <a:ext cx="661050" cy="5837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721" y="1177132"/>
            <a:ext cx="31343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800" b="1" dirty="0"/>
              <a:t>Le crapaud a besoin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90318" y="1177132"/>
            <a:ext cx="515346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de feuilles, d’eau et de lombrics</a:t>
            </a:r>
            <a:r>
              <a:rPr lang="fr-FR" sz="2800" b="1" dirty="0"/>
              <a:t> 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9721" y="1868603"/>
            <a:ext cx="306205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800" b="1" dirty="0"/>
              <a:t>Le lombric a besoin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90318" y="1869882"/>
            <a:ext cx="483183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de terre et de débris végétaux.</a:t>
            </a:r>
            <a:r>
              <a:rPr lang="fr-FR" sz="2800" b="1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9721" y="2620979"/>
            <a:ext cx="352449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800" b="1" dirty="0"/>
              <a:t>Le moustique a besoin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3223" y="3375629"/>
            <a:ext cx="361028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800" b="1" dirty="0"/>
              <a:t>Le pic épeiche a besoin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3223" y="4131795"/>
            <a:ext cx="291124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800" b="1" dirty="0"/>
              <a:t>Le courlis a besoin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223" y="4928966"/>
            <a:ext cx="285975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800" b="1" dirty="0"/>
              <a:t>Le putois a besoin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715" y="5704820"/>
            <a:ext cx="297594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800" b="1" dirty="0"/>
              <a:t>Le scolyte a besoin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31576" y="2625367"/>
            <a:ext cx="880375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700" b="1" dirty="0">
                <a:solidFill>
                  <a:srgbClr val="FF0000"/>
                </a:solidFill>
              </a:rPr>
              <a:t>d’eau stagnante, de nectar de fleur et de sang des animaux.</a:t>
            </a:r>
            <a:r>
              <a:rPr lang="fr-FR" sz="2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27131" y="3375629"/>
            <a:ext cx="566924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d’arbres morts et d’insectes du bois.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23747" y="4131795"/>
            <a:ext cx="792095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de prairies et de mollusques qui vivent dans la vase.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23747" y="4928966"/>
            <a:ext cx="934743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600" b="1" dirty="0">
                <a:solidFill>
                  <a:srgbClr val="FF0000"/>
                </a:solidFill>
              </a:rPr>
              <a:t>de rivière, de terre, d’insectes, de petits mammifères et de fruits </a:t>
            </a:r>
            <a:r>
              <a:rPr lang="fr-FR" sz="28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55537" y="5712225"/>
            <a:ext cx="271151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d’arbres vivants. </a:t>
            </a:r>
          </a:p>
        </p:txBody>
      </p:sp>
    </p:spTree>
    <p:extLst>
      <p:ext uri="{BB962C8B-B14F-4D97-AF65-F5344CB8AC3E}">
        <p14:creationId xmlns:p14="http://schemas.microsoft.com/office/powerpoint/2010/main" val="236793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8A9F771-F4BE-4E3D-9D7B-551AC3F55A19}"/>
              </a:ext>
            </a:extLst>
          </p:cNvPr>
          <p:cNvSpPr txBox="1"/>
          <p:nvPr/>
        </p:nvSpPr>
        <p:spPr>
          <a:xfrm>
            <a:off x="511586" y="505918"/>
            <a:ext cx="11305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     </a:t>
            </a:r>
            <a:r>
              <a:rPr lang="fr-FR" sz="3200" b="1" dirty="0">
                <a:solidFill>
                  <a:srgbClr val="CC00CC"/>
                </a:solidFill>
              </a:rPr>
              <a:t>Est-ce que tous les animaux peuvent vivre dans la forêt?</a:t>
            </a:r>
          </a:p>
          <a:p>
            <a:r>
              <a:rPr lang="fr-FR" sz="3200" dirty="0"/>
              <a:t> Le courlis ne peut pas vivre dans la forêt. Il a besoin de prairies et de vase avec des mollusques.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F30E286-D0C1-4C75-8F92-78D72D525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86" y="2252766"/>
            <a:ext cx="559350" cy="65988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24ED684-5F1D-4E52-8EF5-E6F10823C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86" y="557589"/>
            <a:ext cx="559350" cy="4695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7568961-25E6-4310-A50D-A15B0ED82252}"/>
              </a:ext>
            </a:extLst>
          </p:cNvPr>
          <p:cNvSpPr txBox="1"/>
          <p:nvPr/>
        </p:nvSpPr>
        <p:spPr>
          <a:xfrm>
            <a:off x="589493" y="2375695"/>
            <a:ext cx="111494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     </a:t>
            </a:r>
            <a:r>
              <a:rPr lang="fr-FR" sz="3200" b="1" dirty="0">
                <a:solidFill>
                  <a:srgbClr val="CC00CC"/>
                </a:solidFill>
              </a:rPr>
              <a:t>Que se passe-t-il si on coupe les arbres?</a:t>
            </a:r>
          </a:p>
          <a:p>
            <a:r>
              <a:rPr lang="fr-FR" sz="3200" b="1" dirty="0">
                <a:solidFill>
                  <a:srgbClr val="CC00CC"/>
                </a:solidFill>
              </a:rPr>
              <a:t>Si on coupe les arbres, </a:t>
            </a:r>
          </a:p>
          <a:p>
            <a:pPr marL="457200" indent="-457200">
              <a:buFontTx/>
              <a:buChar char="-"/>
            </a:pPr>
            <a:r>
              <a:rPr lang="fr-FR" sz="3200" b="1" dirty="0"/>
              <a:t>il n’y a plus de feuilles, donc plus de crapauds</a:t>
            </a:r>
          </a:p>
          <a:p>
            <a:pPr marL="457200" indent="-457200">
              <a:buFontTx/>
              <a:buChar char="-"/>
            </a:pPr>
            <a:r>
              <a:rPr lang="fr-FR" sz="3200" b="1" dirty="0"/>
              <a:t>Il n’y a plus de scolytes qui creusent l’écorce des arbres et mangent le bois.</a:t>
            </a:r>
          </a:p>
          <a:p>
            <a:pPr marL="457200" indent="-457200">
              <a:buFontTx/>
              <a:buChar char="-"/>
            </a:pPr>
            <a:r>
              <a:rPr lang="fr-FR" sz="3200" b="1" dirty="0"/>
              <a:t>il n’y a plus de pic-épeiche qui niche dans les arbres et mange les insectes du bois. </a:t>
            </a:r>
          </a:p>
          <a:p>
            <a:endParaRPr lang="fr-FR" sz="3200" dirty="0"/>
          </a:p>
          <a:p>
            <a:endParaRPr lang="fr-FR" sz="3200" dirty="0"/>
          </a:p>
        </p:txBody>
      </p:sp>
      <p:sp>
        <p:nvSpPr>
          <p:cNvPr id="6" name="Rectangle 5"/>
          <p:cNvSpPr/>
          <p:nvPr/>
        </p:nvSpPr>
        <p:spPr>
          <a:xfrm>
            <a:off x="2036055" y="1412588"/>
            <a:ext cx="277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prstClr val="black"/>
                </a:solidFill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289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  <p:bldP spid="5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ildergebnis für BOITE ROUGE">
            <a:extLst>
              <a:ext uri="{FF2B5EF4-FFF2-40B4-BE49-F238E27FC236}">
                <a16:creationId xmlns:a16="http://schemas.microsoft.com/office/drawing/2014/main" id="{CE9FDBCD-E751-48AD-A320-B0F2B7880A6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5" t="19518"/>
          <a:stretch/>
        </p:blipFill>
        <p:spPr bwMode="auto">
          <a:xfrm>
            <a:off x="10870265" y="190282"/>
            <a:ext cx="685800" cy="542290"/>
          </a:xfrm>
          <a:prstGeom prst="rect">
            <a:avLst/>
          </a:prstGeom>
          <a:noFill/>
          <a:ex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CB3E3F4-592F-404A-A407-F046692D6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3" y="83531"/>
            <a:ext cx="6051437" cy="649775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E1588CF-43C3-438F-940D-9A596A5C4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639335"/>
              </p:ext>
            </p:extLst>
          </p:nvPr>
        </p:nvGraphicFramePr>
        <p:xfrm>
          <a:off x="6096000" y="63210"/>
          <a:ext cx="5791929" cy="66045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91929">
                  <a:extLst>
                    <a:ext uri="{9D8B030D-6E8A-4147-A177-3AD203B41FA5}">
                      <a16:colId xmlns:a16="http://schemas.microsoft.com/office/drawing/2014/main" val="29890117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Chacun pour tous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Jeder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für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Alle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chaque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jeder</a:t>
                      </a:r>
                      <a:r>
                        <a:rPr lang="fr-FR" sz="1800" dirty="0">
                          <a:effectLst/>
                        </a:rPr>
                        <a:t>, </a:t>
                      </a:r>
                      <a:r>
                        <a:rPr lang="fr-FR" sz="1800" dirty="0" err="1">
                          <a:effectLst/>
                        </a:rPr>
                        <a:t>jedes</a:t>
                      </a:r>
                      <a:r>
                        <a:rPr lang="fr-FR" sz="1800" dirty="0">
                          <a:effectLst/>
                        </a:rPr>
                        <a:t>, </a:t>
                      </a:r>
                      <a:r>
                        <a:rPr lang="fr-FR" sz="1800" dirty="0" err="1">
                          <a:effectLst/>
                        </a:rPr>
                        <a:t>jede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une utilité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eine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Nützlichkeit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</a:rPr>
                        <a:t>d‘autres</a:t>
                      </a:r>
                      <a:r>
                        <a:rPr lang="de-DE" sz="1800" b="1" dirty="0">
                          <a:effectLst/>
                        </a:rPr>
                        <a:t> 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de-DE" sz="1800" dirty="0">
                          <a:effectLst/>
                        </a:rPr>
                        <a:t>andere, anderen, anderes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</a:rPr>
                        <a:t>observer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beobachten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</a:rPr>
                        <a:t>ce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de-DE" sz="1800" b="1" dirty="0" err="1">
                          <a:effectLst/>
                        </a:rPr>
                        <a:t>milieu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dieser</a:t>
                      </a:r>
                      <a:r>
                        <a:rPr lang="fr-FR" sz="1800" dirty="0">
                          <a:effectLst/>
                        </a:rPr>
                        <a:t> Lebensraum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des </a:t>
                      </a:r>
                      <a:r>
                        <a:rPr lang="de-DE" sz="1800" b="1" dirty="0" err="1">
                          <a:effectLst/>
                        </a:rPr>
                        <a:t>amphibiens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die Amphibien (</a:t>
                      </a:r>
                      <a:r>
                        <a:rPr lang="fr-FR" sz="1800" dirty="0" err="1">
                          <a:effectLst/>
                        </a:rPr>
                        <a:t>Tiere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wie</a:t>
                      </a:r>
                      <a:r>
                        <a:rPr lang="fr-FR" sz="1800" dirty="0">
                          <a:effectLst/>
                        </a:rPr>
                        <a:t> der </a:t>
                      </a:r>
                      <a:r>
                        <a:rPr lang="fr-FR" sz="1800" dirty="0" err="1">
                          <a:effectLst/>
                        </a:rPr>
                        <a:t>Frosch</a:t>
                      </a:r>
                      <a:r>
                        <a:rPr lang="fr-FR" sz="1800" dirty="0">
                          <a:effectLst/>
                        </a:rPr>
                        <a:t>, die </a:t>
                      </a:r>
                      <a:r>
                        <a:rPr lang="fr-FR" sz="1800" dirty="0" err="1">
                          <a:effectLst/>
                        </a:rPr>
                        <a:t>im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Wasser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und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auf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Erde</a:t>
                      </a:r>
                      <a:r>
                        <a:rPr lang="fr-FR" sz="1800" dirty="0">
                          <a:effectLst/>
                        </a:rPr>
                        <a:t> leben)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</a:rPr>
                        <a:t>mélanger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mischen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aérer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auslüften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favoriser la croissance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das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Wachstum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unterstützen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le </a:t>
                      </a:r>
                      <a:r>
                        <a:rPr lang="de-DE" sz="1800" b="1" dirty="0" err="1">
                          <a:effectLst/>
                        </a:rPr>
                        <a:t>premier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de-DE" sz="1800" b="1" dirty="0" err="1">
                          <a:effectLst/>
                        </a:rPr>
                        <a:t>maillon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de-DE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</a:rPr>
                        <a:t> das erste Kettenglied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la </a:t>
                      </a:r>
                      <a:r>
                        <a:rPr lang="de-DE" sz="1800" b="1" dirty="0" err="1">
                          <a:effectLst/>
                        </a:rPr>
                        <a:t>chaîne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de-DE" sz="1800" b="1" dirty="0" err="1">
                          <a:effectLst/>
                        </a:rPr>
                        <a:t>alimentaire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de-DE" sz="1800" dirty="0">
                          <a:effectLst/>
                        </a:rPr>
                        <a:t>die Nahrungskette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</a:rPr>
                        <a:t>filtrer</a:t>
                      </a:r>
                      <a:r>
                        <a:rPr lang="de-DE" sz="1800" b="1" dirty="0">
                          <a:effectLst/>
                        </a:rPr>
                        <a:t> (</a:t>
                      </a:r>
                      <a:r>
                        <a:rPr lang="de-DE" sz="1800" b="1" dirty="0" err="1">
                          <a:effectLst/>
                        </a:rPr>
                        <a:t>il</a:t>
                      </a:r>
                      <a:r>
                        <a:rPr lang="de-DE" sz="1800" b="1" dirty="0">
                          <a:effectLst/>
                        </a:rPr>
                        <a:t> filtre, </a:t>
                      </a:r>
                      <a:r>
                        <a:rPr lang="de-DE" sz="1800" b="1" dirty="0" err="1">
                          <a:effectLst/>
                        </a:rPr>
                        <a:t>ils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de-DE" sz="1800" b="1" dirty="0" err="1">
                          <a:effectLst/>
                        </a:rPr>
                        <a:t>filtrent</a:t>
                      </a:r>
                      <a:r>
                        <a:rPr lang="de-DE" sz="1800" b="1" dirty="0">
                          <a:effectLst/>
                        </a:rPr>
                        <a:t>) </a:t>
                      </a:r>
                      <a:r>
                        <a:rPr lang="de-DE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</a:rPr>
                        <a:t> sieben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</a:rPr>
                        <a:t>l‘étang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der </a:t>
                      </a:r>
                      <a:r>
                        <a:rPr lang="en-US" sz="1800" dirty="0" err="1">
                          <a:effectLst/>
                        </a:rPr>
                        <a:t>Teich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propre</a:t>
                      </a:r>
                      <a:r>
                        <a:rPr lang="de-DE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sauber</a:t>
                      </a:r>
                      <a:r>
                        <a:rPr lang="fr-FR" sz="1800" dirty="0">
                          <a:effectLst/>
                        </a:rPr>
                        <a:t> /plus propre </a:t>
                      </a:r>
                      <a:r>
                        <a:rPr lang="de-DE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</a:rPr>
                        <a:t> sauberer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</a:rPr>
                        <a:t>protéger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</a:rPr>
                        <a:t> schützen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</a:rPr>
                        <a:t>les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de-DE" sz="1800" b="1" dirty="0" err="1">
                          <a:effectLst/>
                        </a:rPr>
                        <a:t>roseaux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de-DE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</a:rPr>
                        <a:t> die Röhrichte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nicher</a:t>
                      </a:r>
                      <a:r>
                        <a:rPr lang="de-DE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800" dirty="0">
                          <a:effectLst/>
                          <a:sym typeface="Wingdings" panose="05000000000000000000" pitchFamily="2" charset="2"/>
                        </a:rPr>
                        <a:t> nisten (ein </a:t>
                      </a:r>
                      <a:r>
                        <a:rPr lang="de-DE" sz="1800" dirty="0" err="1">
                          <a:effectLst/>
                          <a:sym typeface="Wingdings" panose="05000000000000000000" pitchFamily="2" charset="2"/>
                        </a:rPr>
                        <a:t>Nist</a:t>
                      </a:r>
                      <a:r>
                        <a:rPr lang="de-DE" sz="1800" dirty="0">
                          <a:effectLst/>
                          <a:sym typeface="Wingdings" panose="05000000000000000000" pitchFamily="2" charset="2"/>
                        </a:rPr>
                        <a:t> machen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butiner</a:t>
                      </a: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800" dirty="0">
                          <a:effectLst/>
                          <a:sym typeface="Wingdings" panose="05000000000000000000" pitchFamily="2" charset="2"/>
                        </a:rPr>
                        <a:t> Blütenstaub sammeln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féconder</a:t>
                      </a:r>
                      <a:r>
                        <a:rPr lang="de-D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800" dirty="0">
                          <a:effectLst/>
                          <a:sym typeface="Wingdings" panose="05000000000000000000" pitchFamily="2" charset="2"/>
                        </a:rPr>
                        <a:t> befruchten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91447"/>
                  </a:ext>
                </a:extLst>
              </a:tr>
            </a:tbl>
          </a:graphicData>
        </a:graphic>
      </p:graphicFrame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C84E475-C2F3-41E0-945F-6B76AF23222E}"/>
              </a:ext>
            </a:extLst>
          </p:cNvPr>
          <p:cNvCxnSpPr/>
          <p:nvPr/>
        </p:nvCxnSpPr>
        <p:spPr>
          <a:xfrm>
            <a:off x="2218544" y="3072984"/>
            <a:ext cx="1064302" cy="12291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543C71E-3EAD-4988-8AAA-DC258AFA8502}"/>
              </a:ext>
            </a:extLst>
          </p:cNvPr>
          <p:cNvCxnSpPr>
            <a:cxnSpLocks/>
          </p:cNvCxnSpPr>
          <p:nvPr/>
        </p:nvCxnSpPr>
        <p:spPr>
          <a:xfrm>
            <a:off x="2218544" y="3687580"/>
            <a:ext cx="1064302" cy="232232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06CBC0C-DB43-464F-A06C-B2B3C32F7978}"/>
              </a:ext>
            </a:extLst>
          </p:cNvPr>
          <p:cNvCxnSpPr>
            <a:cxnSpLocks/>
          </p:cNvCxnSpPr>
          <p:nvPr/>
        </p:nvCxnSpPr>
        <p:spPr>
          <a:xfrm>
            <a:off x="2218544" y="4280569"/>
            <a:ext cx="1064302" cy="56817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1C80613-F547-4812-93E9-52A0C8266ADB}"/>
              </a:ext>
            </a:extLst>
          </p:cNvPr>
          <p:cNvCxnSpPr>
            <a:cxnSpLocks/>
          </p:cNvCxnSpPr>
          <p:nvPr/>
        </p:nvCxnSpPr>
        <p:spPr>
          <a:xfrm flipV="1">
            <a:off x="2218544" y="3687580"/>
            <a:ext cx="1064302" cy="11608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D834F2A-9B70-437A-8E39-7DF4E5E322D1}"/>
              </a:ext>
            </a:extLst>
          </p:cNvPr>
          <p:cNvCxnSpPr>
            <a:cxnSpLocks/>
          </p:cNvCxnSpPr>
          <p:nvPr/>
        </p:nvCxnSpPr>
        <p:spPr>
          <a:xfrm>
            <a:off x="2218544" y="5430152"/>
            <a:ext cx="1064302" cy="3288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115A50E-92DC-41DC-A7A4-5112A089E7CB}"/>
              </a:ext>
            </a:extLst>
          </p:cNvPr>
          <p:cNvCxnSpPr>
            <a:cxnSpLocks/>
          </p:cNvCxnSpPr>
          <p:nvPr/>
        </p:nvCxnSpPr>
        <p:spPr>
          <a:xfrm flipV="1">
            <a:off x="2218544" y="3072682"/>
            <a:ext cx="1064302" cy="2937224"/>
          </a:xfrm>
          <a:prstGeom prst="straightConnector1">
            <a:avLst/>
          </a:prstGeom>
          <a:ln w="28575">
            <a:solidFill>
              <a:srgbClr val="66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37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B707D9-DD69-4D84-BB55-4833C793A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7921"/>
            <a:ext cx="3846138" cy="477007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AB2F2F-AFE5-46CB-935C-96CE3A0BA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257" y="1019331"/>
            <a:ext cx="8355743" cy="583866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50EA5D-F794-4962-9D60-A5A8CEF498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72678"/>
          <a:stretch/>
        </p:blipFill>
        <p:spPr>
          <a:xfrm>
            <a:off x="1735889" y="803060"/>
            <a:ext cx="6051437" cy="1775248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DE7C96C-E183-48FE-9718-79AC683BD047}"/>
              </a:ext>
            </a:extLst>
          </p:cNvPr>
          <p:cNvSpPr txBox="1"/>
          <p:nvPr/>
        </p:nvSpPr>
        <p:spPr>
          <a:xfrm>
            <a:off x="2539784" y="2244287"/>
            <a:ext cx="22815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le busard / die </a:t>
            </a:r>
            <a:r>
              <a:rPr lang="fr-FR" b="1" dirty="0" err="1"/>
              <a:t>Weihe</a:t>
            </a:r>
            <a:r>
              <a:rPr lang="fr-FR" b="1" dirty="0"/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EA579A-4FC2-481D-9E0B-F939698B4E9F}"/>
              </a:ext>
            </a:extLst>
          </p:cNvPr>
          <p:cNvSpPr txBox="1"/>
          <p:nvPr/>
        </p:nvSpPr>
        <p:spPr>
          <a:xfrm>
            <a:off x="1593814" y="4366477"/>
            <a:ext cx="26735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les roseaux/ die </a:t>
            </a:r>
            <a:r>
              <a:rPr lang="fr-FR" b="1" dirty="0" err="1"/>
              <a:t>Röhrichte</a:t>
            </a:r>
            <a:endParaRPr lang="fr-FR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E0CEB3-516C-4037-AE41-967291610DF5}"/>
              </a:ext>
            </a:extLst>
          </p:cNvPr>
          <p:cNvSpPr txBox="1"/>
          <p:nvPr/>
        </p:nvSpPr>
        <p:spPr>
          <a:xfrm>
            <a:off x="0" y="6488668"/>
            <a:ext cx="22748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Le brochet/ der Hecht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B4E587-B345-406B-AE1B-3530E68DFF78}"/>
              </a:ext>
            </a:extLst>
          </p:cNvPr>
          <p:cNvSpPr txBox="1"/>
          <p:nvPr/>
        </p:nvSpPr>
        <p:spPr>
          <a:xfrm>
            <a:off x="4010487" y="6418046"/>
            <a:ext cx="39260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la plante aquatique/ die </a:t>
            </a:r>
            <a:r>
              <a:rPr lang="fr-FR" b="1" dirty="0" err="1"/>
              <a:t>Wasserpflanze</a:t>
            </a:r>
            <a:endParaRPr lang="fr-FR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005C9DC-1E6A-494A-9AEC-C3D9D7071920}"/>
              </a:ext>
            </a:extLst>
          </p:cNvPr>
          <p:cNvSpPr txBox="1"/>
          <p:nvPr/>
        </p:nvSpPr>
        <p:spPr>
          <a:xfrm>
            <a:off x="6749160" y="5826217"/>
            <a:ext cx="13651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la grenouille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2BCCC17-11B2-42B3-8808-DFE796DAD55B}"/>
              </a:ext>
            </a:extLst>
          </p:cNvPr>
          <p:cNvSpPr txBox="1"/>
          <p:nvPr/>
        </p:nvSpPr>
        <p:spPr>
          <a:xfrm>
            <a:off x="6227510" y="4698487"/>
            <a:ext cx="10432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le renard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BF00A2-6B21-4DD1-97AE-2DB645A02548}"/>
              </a:ext>
            </a:extLst>
          </p:cNvPr>
          <p:cNvSpPr txBox="1"/>
          <p:nvPr/>
        </p:nvSpPr>
        <p:spPr>
          <a:xfrm>
            <a:off x="9629150" y="2712933"/>
            <a:ext cx="9223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l’abeille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B219FA9-4FDE-4133-A5BC-C23B4FF49643}"/>
              </a:ext>
            </a:extLst>
          </p:cNvPr>
          <p:cNvSpPr txBox="1"/>
          <p:nvPr/>
        </p:nvSpPr>
        <p:spPr>
          <a:xfrm>
            <a:off x="8613231" y="6488668"/>
            <a:ext cx="15268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le ver de terre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752E0F6-9E6D-49B1-9552-5695757F2842}"/>
              </a:ext>
            </a:extLst>
          </p:cNvPr>
          <p:cNvSpPr txBox="1"/>
          <p:nvPr/>
        </p:nvSpPr>
        <p:spPr>
          <a:xfrm>
            <a:off x="8659145" y="5067819"/>
            <a:ext cx="26057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le bousier/ der </a:t>
            </a:r>
            <a:r>
              <a:rPr lang="fr-FR" b="1" dirty="0" err="1"/>
              <a:t>Mistkäfer</a:t>
            </a:r>
            <a:endParaRPr lang="fr-FR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772C90-652A-4BAE-B0B1-567632A5F168}"/>
              </a:ext>
            </a:extLst>
          </p:cNvPr>
          <p:cNvSpPr txBox="1"/>
          <p:nvPr/>
        </p:nvSpPr>
        <p:spPr>
          <a:xfrm>
            <a:off x="5390288" y="5345637"/>
            <a:ext cx="26947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la foulque/ </a:t>
            </a:r>
            <a:r>
              <a:rPr lang="fr-FR" b="1" dirty="0" err="1"/>
              <a:t>das</a:t>
            </a:r>
            <a:r>
              <a:rPr lang="fr-FR" b="1" dirty="0"/>
              <a:t> </a:t>
            </a:r>
            <a:r>
              <a:rPr lang="fr-FR" b="1" dirty="0" err="1"/>
              <a:t>Blässhuhn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8030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0639B83-C94C-40DE-8D94-D18954460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11" y="1030401"/>
            <a:ext cx="610200" cy="64719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09031D-E24E-46B7-8108-60F8D59537F0}"/>
              </a:ext>
            </a:extLst>
          </p:cNvPr>
          <p:cNvSpPr txBox="1"/>
          <p:nvPr/>
        </p:nvSpPr>
        <p:spPr>
          <a:xfrm>
            <a:off x="602811" y="1696329"/>
            <a:ext cx="114848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     Recherche la définition (die </a:t>
            </a:r>
            <a:r>
              <a:rPr lang="fr-FR" sz="3200" b="1" dirty="0" err="1"/>
              <a:t>Erklärung</a:t>
            </a:r>
            <a:r>
              <a:rPr lang="fr-FR" sz="3200" b="1" dirty="0"/>
              <a:t>) de faune et de flore</a:t>
            </a:r>
          </a:p>
          <a:p>
            <a:r>
              <a:rPr lang="fr-FR" sz="3200" dirty="0"/>
              <a:t> </a:t>
            </a:r>
            <a:r>
              <a:rPr lang="fr-FR" sz="3200" u="sng" dirty="0"/>
              <a:t>la faune:</a:t>
            </a:r>
            <a:r>
              <a:rPr lang="fr-FR" sz="3200" dirty="0"/>
              <a:t> </a:t>
            </a:r>
          </a:p>
          <a:p>
            <a:r>
              <a:rPr lang="fr-FR" sz="3200" dirty="0"/>
              <a:t>Ce sont </a:t>
            </a:r>
            <a:r>
              <a:rPr lang="fr-FR" sz="3200" dirty="0">
                <a:solidFill>
                  <a:srgbClr val="FF0000"/>
                </a:solidFill>
              </a:rPr>
              <a:t>les animaux </a:t>
            </a:r>
            <a:r>
              <a:rPr lang="fr-FR" sz="3200" dirty="0"/>
              <a:t>qui vivent dans un milieu.</a:t>
            </a:r>
          </a:p>
          <a:p>
            <a:r>
              <a:rPr lang="fr-FR" sz="3200" u="sng" dirty="0"/>
              <a:t>La flore:</a:t>
            </a:r>
            <a:r>
              <a:rPr lang="fr-FR" sz="3200" dirty="0"/>
              <a:t> </a:t>
            </a:r>
          </a:p>
          <a:p>
            <a:r>
              <a:rPr lang="fr-FR" sz="3200" dirty="0"/>
              <a:t>Ce sont </a:t>
            </a:r>
            <a:r>
              <a:rPr lang="fr-FR" sz="3200" dirty="0">
                <a:solidFill>
                  <a:srgbClr val="FF0000"/>
                </a:solidFill>
              </a:rPr>
              <a:t>les espèces végétales (les plantes) </a:t>
            </a:r>
            <a:r>
              <a:rPr lang="fr-FR" sz="3200" dirty="0"/>
              <a:t>qui vivent dans un milieu. </a:t>
            </a:r>
          </a:p>
        </p:txBody>
      </p:sp>
    </p:spTree>
    <p:extLst>
      <p:ext uri="{BB962C8B-B14F-4D97-AF65-F5344CB8AC3E}">
        <p14:creationId xmlns:p14="http://schemas.microsoft.com/office/powerpoint/2010/main" val="44183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3" r="6682" b="7046"/>
          <a:stretch/>
        </p:blipFill>
        <p:spPr bwMode="auto">
          <a:xfrm rot="16200000">
            <a:off x="2685198" y="-2057402"/>
            <a:ext cx="6858002" cy="1097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90F2F0F-3EB9-4207-A660-EE697C24E821}"/>
              </a:ext>
            </a:extLst>
          </p:cNvPr>
          <p:cNvSpPr txBox="1">
            <a:spLocks/>
          </p:cNvSpPr>
          <p:nvPr/>
        </p:nvSpPr>
        <p:spPr>
          <a:xfrm>
            <a:off x="124520" y="310126"/>
            <a:ext cx="2318234" cy="176686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/>
              <a:t>Nos idées </a:t>
            </a:r>
            <a:br>
              <a:rPr lang="fr-FR" sz="3200" b="1" dirty="0"/>
            </a:br>
            <a:r>
              <a:rPr lang="fr-FR" sz="3200" b="1" dirty="0"/>
              <a:t>« De quoi        ils ont besoin </a:t>
            </a:r>
            <a:br>
              <a:rPr lang="fr-FR" sz="3200" b="1" dirty="0"/>
            </a:br>
            <a:r>
              <a:rPr lang="fr-FR" sz="3200" b="1" dirty="0"/>
              <a:t>pour vivre »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370D07C-334F-425A-AE93-EF54BD2D84CE}"/>
              </a:ext>
            </a:extLst>
          </p:cNvPr>
          <p:cNvSpPr txBox="1"/>
          <p:nvPr/>
        </p:nvSpPr>
        <p:spPr>
          <a:xfrm>
            <a:off x="10946674" y="192560"/>
            <a:ext cx="840615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3600" b="1" dirty="0"/>
              <a:t>P. 0</a:t>
            </a:r>
          </a:p>
        </p:txBody>
      </p:sp>
    </p:spTree>
    <p:extLst>
      <p:ext uri="{BB962C8B-B14F-4D97-AF65-F5344CB8AC3E}">
        <p14:creationId xmlns:p14="http://schemas.microsoft.com/office/powerpoint/2010/main" val="305074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0639B83-C94C-40DE-8D94-D18954460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11" y="422165"/>
            <a:ext cx="610200" cy="647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E42506-9761-4664-90F5-FF36EA653576}"/>
              </a:ext>
            </a:extLst>
          </p:cNvPr>
          <p:cNvSpPr/>
          <p:nvPr/>
        </p:nvSpPr>
        <p:spPr>
          <a:xfrm>
            <a:off x="907911" y="374621"/>
            <a:ext cx="111862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/>
              <a:t>Fais un inventaire </a:t>
            </a:r>
            <a:r>
              <a:rPr lang="fr-FR" sz="2000" b="1" dirty="0"/>
              <a:t>(</a:t>
            </a:r>
            <a:r>
              <a:rPr lang="fr-FR" sz="2000" b="1" dirty="0" err="1"/>
              <a:t>eine</a:t>
            </a:r>
            <a:r>
              <a:rPr lang="fr-FR" sz="2000" b="1" dirty="0"/>
              <a:t> </a:t>
            </a:r>
            <a:r>
              <a:rPr lang="fr-FR" sz="2000" b="1" dirty="0" err="1"/>
              <a:t>Bestandliste</a:t>
            </a:r>
            <a:r>
              <a:rPr lang="fr-FR" sz="2000" b="1" dirty="0"/>
              <a:t>) </a:t>
            </a:r>
            <a:r>
              <a:rPr lang="fr-FR" sz="3200" b="1" dirty="0"/>
              <a:t>de la faune et de la flore de l’étang</a:t>
            </a:r>
            <a:endParaRPr lang="fr-FR" sz="3200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625E6FA-DA29-4E43-BF71-E9F1631F2D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932201"/>
              </p:ext>
            </p:extLst>
          </p:nvPr>
        </p:nvGraphicFramePr>
        <p:xfrm>
          <a:off x="602811" y="1227706"/>
          <a:ext cx="11174986" cy="5334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587493">
                  <a:extLst>
                    <a:ext uri="{9D8B030D-6E8A-4147-A177-3AD203B41FA5}">
                      <a16:colId xmlns:a16="http://schemas.microsoft.com/office/drawing/2014/main" val="606956209"/>
                    </a:ext>
                  </a:extLst>
                </a:gridCol>
                <a:gridCol w="5587493">
                  <a:extLst>
                    <a:ext uri="{9D8B030D-6E8A-4147-A177-3AD203B41FA5}">
                      <a16:colId xmlns:a16="http://schemas.microsoft.com/office/drawing/2014/main" val="4089487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FAUNE DE L’ETANG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FLORE DE L’ETANG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084565"/>
                  </a:ext>
                </a:extLst>
              </a:tr>
              <a:tr h="770438">
                <a:tc>
                  <a:txBody>
                    <a:bodyPr/>
                    <a:lstStyle/>
                    <a:p>
                      <a:r>
                        <a:rPr lang="fr-FR" sz="3200" dirty="0">
                          <a:solidFill>
                            <a:schemeClr val="bg1"/>
                          </a:solidFill>
                        </a:rPr>
                        <a:t>le brochet</a:t>
                      </a:r>
                    </a:p>
                    <a:p>
                      <a:r>
                        <a:rPr lang="fr-FR" sz="3200" dirty="0">
                          <a:solidFill>
                            <a:schemeClr val="bg1"/>
                          </a:solidFill>
                        </a:rPr>
                        <a:t>La grenouille</a:t>
                      </a:r>
                    </a:p>
                    <a:p>
                      <a:r>
                        <a:rPr lang="fr-FR" sz="3200" dirty="0">
                          <a:solidFill>
                            <a:schemeClr val="bg1"/>
                          </a:solidFill>
                        </a:rPr>
                        <a:t>La foulque</a:t>
                      </a:r>
                    </a:p>
                    <a:p>
                      <a:r>
                        <a:rPr lang="fr-FR" sz="3200" dirty="0">
                          <a:solidFill>
                            <a:schemeClr val="bg1"/>
                          </a:solidFill>
                        </a:rPr>
                        <a:t>Le renard </a:t>
                      </a:r>
                    </a:p>
                    <a:p>
                      <a:r>
                        <a:rPr lang="fr-FR" sz="3200" dirty="0">
                          <a:solidFill>
                            <a:schemeClr val="bg1"/>
                          </a:solidFill>
                        </a:rPr>
                        <a:t>le busard </a:t>
                      </a:r>
                    </a:p>
                    <a:p>
                      <a:r>
                        <a:rPr lang="fr-FR" sz="3200" dirty="0">
                          <a:solidFill>
                            <a:schemeClr val="bg1"/>
                          </a:solidFill>
                        </a:rPr>
                        <a:t>Le lombric</a:t>
                      </a:r>
                    </a:p>
                    <a:p>
                      <a:r>
                        <a:rPr lang="fr-FR" sz="3200" dirty="0">
                          <a:solidFill>
                            <a:schemeClr val="bg1"/>
                          </a:solidFill>
                        </a:rPr>
                        <a:t>Le bousier</a:t>
                      </a:r>
                    </a:p>
                    <a:p>
                      <a:r>
                        <a:rPr lang="fr-FR" sz="3200" dirty="0">
                          <a:solidFill>
                            <a:schemeClr val="bg1"/>
                          </a:solidFill>
                        </a:rPr>
                        <a:t>L’abeille</a:t>
                      </a:r>
                    </a:p>
                    <a:p>
                      <a:r>
                        <a:rPr lang="fr-FR" sz="3200" dirty="0">
                          <a:solidFill>
                            <a:schemeClr val="bg1"/>
                          </a:solidFill>
                        </a:rPr>
                        <a:t>Le papillon</a:t>
                      </a:r>
                    </a:p>
                    <a:p>
                      <a:endParaRPr lang="fr-FR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3200" dirty="0">
                          <a:solidFill>
                            <a:schemeClr val="bg1"/>
                          </a:solidFill>
                        </a:rPr>
                        <a:t>Les roseaux</a:t>
                      </a:r>
                    </a:p>
                    <a:p>
                      <a:r>
                        <a:rPr lang="fr-FR" sz="3200" dirty="0">
                          <a:solidFill>
                            <a:schemeClr val="bg1"/>
                          </a:solidFill>
                        </a:rPr>
                        <a:t>La callitriche</a:t>
                      </a:r>
                    </a:p>
                    <a:p>
                      <a:r>
                        <a:rPr lang="fr-FR" sz="3200" dirty="0">
                          <a:solidFill>
                            <a:schemeClr val="bg1"/>
                          </a:solidFill>
                        </a:rPr>
                        <a:t>Le saule </a:t>
                      </a:r>
                    </a:p>
                    <a:p>
                      <a:r>
                        <a:rPr lang="fr-FR" sz="3200" dirty="0">
                          <a:solidFill>
                            <a:schemeClr val="bg1"/>
                          </a:solidFill>
                        </a:rPr>
                        <a:t>Le bleuet</a:t>
                      </a:r>
                    </a:p>
                    <a:p>
                      <a:r>
                        <a:rPr lang="fr-FR" sz="3200" dirty="0">
                          <a:solidFill>
                            <a:schemeClr val="bg1"/>
                          </a:solidFill>
                        </a:rPr>
                        <a:t>Le coquelicot</a:t>
                      </a:r>
                    </a:p>
                    <a:p>
                      <a:r>
                        <a:rPr lang="fr-FR" sz="3200" dirty="0">
                          <a:solidFill>
                            <a:schemeClr val="bg1"/>
                          </a:solidFill>
                        </a:rPr>
                        <a:t>Le bouton d’or</a:t>
                      </a:r>
                    </a:p>
                    <a:p>
                      <a:r>
                        <a:rPr lang="fr-FR" sz="3200" dirty="0">
                          <a:solidFill>
                            <a:schemeClr val="bg1"/>
                          </a:solidFill>
                        </a:rPr>
                        <a:t>Le pissenlit</a:t>
                      </a:r>
                    </a:p>
                    <a:p>
                      <a:r>
                        <a:rPr lang="fr-FR" sz="3200" dirty="0">
                          <a:solidFill>
                            <a:schemeClr val="bg1"/>
                          </a:solidFill>
                        </a:rPr>
                        <a:t>Le lierre</a:t>
                      </a:r>
                    </a:p>
                    <a:p>
                      <a:endParaRPr lang="fr-FR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48298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29E7312-2C30-4AB6-AAFC-89DBAF0114DA}"/>
              </a:ext>
            </a:extLst>
          </p:cNvPr>
          <p:cNvSpPr txBox="1"/>
          <p:nvPr/>
        </p:nvSpPr>
        <p:spPr>
          <a:xfrm>
            <a:off x="602811" y="1632548"/>
            <a:ext cx="454990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le brochet </a:t>
            </a:r>
            <a:r>
              <a:rPr lang="fr-FR" sz="2400" dirty="0"/>
              <a:t>(der Hecht)</a:t>
            </a:r>
            <a:endParaRPr lang="fr-FR" sz="3200" dirty="0"/>
          </a:p>
          <a:p>
            <a:r>
              <a:rPr lang="fr-FR" sz="3200" b="1" dirty="0">
                <a:solidFill>
                  <a:srgbClr val="FF0000"/>
                </a:solidFill>
              </a:rPr>
              <a:t>La grenouille </a:t>
            </a:r>
            <a:r>
              <a:rPr lang="fr-FR" sz="2400" dirty="0"/>
              <a:t>(der </a:t>
            </a:r>
            <a:r>
              <a:rPr lang="fr-FR" sz="2400" dirty="0" err="1"/>
              <a:t>Frosch</a:t>
            </a:r>
            <a:r>
              <a:rPr lang="fr-FR" sz="2400" dirty="0"/>
              <a:t>)</a:t>
            </a:r>
            <a:r>
              <a:rPr lang="fr-FR" sz="3200" b="1" dirty="0">
                <a:solidFill>
                  <a:srgbClr val="FF0000"/>
                </a:solidFill>
              </a:rPr>
              <a:t>  </a:t>
            </a:r>
          </a:p>
          <a:p>
            <a:r>
              <a:rPr lang="fr-FR" sz="3200" b="1" dirty="0">
                <a:solidFill>
                  <a:srgbClr val="FF0000"/>
                </a:solidFill>
              </a:rPr>
              <a:t>La foulque </a:t>
            </a:r>
            <a:r>
              <a:rPr lang="fr-FR" sz="2400" dirty="0"/>
              <a:t>(</a:t>
            </a:r>
            <a:r>
              <a:rPr lang="fr-FR" sz="2400" dirty="0" err="1"/>
              <a:t>das</a:t>
            </a:r>
            <a:r>
              <a:rPr lang="fr-FR" sz="2400" dirty="0"/>
              <a:t> </a:t>
            </a:r>
            <a:r>
              <a:rPr lang="fr-FR" sz="2400" dirty="0" err="1"/>
              <a:t>Blässhuhn</a:t>
            </a:r>
            <a:r>
              <a:rPr lang="fr-FR" sz="2400" dirty="0"/>
              <a:t>)</a:t>
            </a:r>
            <a:endParaRPr lang="fr-FR" sz="3200" b="1" dirty="0">
              <a:solidFill>
                <a:srgbClr val="FF0000"/>
              </a:solidFill>
            </a:endParaRPr>
          </a:p>
          <a:p>
            <a:r>
              <a:rPr lang="fr-FR" sz="3200" b="1" dirty="0">
                <a:solidFill>
                  <a:srgbClr val="FF0000"/>
                </a:solidFill>
              </a:rPr>
              <a:t>Le renard </a:t>
            </a:r>
            <a:r>
              <a:rPr lang="fr-FR" sz="2400" dirty="0"/>
              <a:t>(der Fuchs)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</a:p>
          <a:p>
            <a:r>
              <a:rPr lang="fr-FR" sz="3200" b="1" dirty="0">
                <a:solidFill>
                  <a:srgbClr val="FF0000"/>
                </a:solidFill>
              </a:rPr>
              <a:t>le busard </a:t>
            </a:r>
            <a:r>
              <a:rPr lang="fr-FR" sz="2400" dirty="0"/>
              <a:t>(die </a:t>
            </a:r>
            <a:r>
              <a:rPr lang="fr-FR" sz="2400" dirty="0" err="1"/>
              <a:t>Weihe</a:t>
            </a:r>
            <a:r>
              <a:rPr lang="fr-FR" sz="2400" dirty="0"/>
              <a:t>)</a:t>
            </a:r>
            <a:endParaRPr lang="fr-FR" sz="3200" b="1" dirty="0">
              <a:solidFill>
                <a:srgbClr val="FF0000"/>
              </a:solidFill>
            </a:endParaRPr>
          </a:p>
          <a:p>
            <a:r>
              <a:rPr lang="fr-FR" sz="3200" b="1" dirty="0">
                <a:solidFill>
                  <a:srgbClr val="FF0000"/>
                </a:solidFill>
              </a:rPr>
              <a:t>Le lombric </a:t>
            </a:r>
            <a:r>
              <a:rPr lang="fr-FR" sz="2400" dirty="0"/>
              <a:t>(der </a:t>
            </a:r>
            <a:r>
              <a:rPr lang="fr-FR" sz="2400" dirty="0" err="1"/>
              <a:t>Regenwurm</a:t>
            </a:r>
            <a:r>
              <a:rPr lang="fr-FR" sz="2400" dirty="0"/>
              <a:t>)</a:t>
            </a:r>
            <a:endParaRPr lang="fr-FR" sz="3200" b="1" dirty="0">
              <a:solidFill>
                <a:srgbClr val="FF0000"/>
              </a:solidFill>
            </a:endParaRPr>
          </a:p>
          <a:p>
            <a:r>
              <a:rPr lang="fr-FR" sz="3200" b="1" dirty="0">
                <a:solidFill>
                  <a:srgbClr val="FF0000"/>
                </a:solidFill>
              </a:rPr>
              <a:t>Le bousier </a:t>
            </a:r>
            <a:r>
              <a:rPr lang="fr-FR" sz="2400" dirty="0"/>
              <a:t>(der </a:t>
            </a:r>
            <a:r>
              <a:rPr lang="fr-FR" sz="2400" dirty="0" err="1"/>
              <a:t>Mistkäfer</a:t>
            </a:r>
            <a:r>
              <a:rPr lang="fr-FR" sz="2400" dirty="0"/>
              <a:t>)</a:t>
            </a:r>
            <a:endParaRPr lang="fr-FR" sz="3200" b="1" dirty="0">
              <a:solidFill>
                <a:srgbClr val="FF0000"/>
              </a:solidFill>
            </a:endParaRPr>
          </a:p>
          <a:p>
            <a:r>
              <a:rPr lang="fr-FR" sz="3200" b="1" dirty="0">
                <a:solidFill>
                  <a:srgbClr val="FF0000"/>
                </a:solidFill>
              </a:rPr>
              <a:t>L’abeille </a:t>
            </a:r>
            <a:r>
              <a:rPr lang="fr-FR" sz="2400" dirty="0"/>
              <a:t>(die </a:t>
            </a:r>
            <a:r>
              <a:rPr lang="fr-FR" sz="2400" dirty="0" err="1"/>
              <a:t>Biene</a:t>
            </a:r>
            <a:r>
              <a:rPr lang="fr-FR" sz="2400" dirty="0"/>
              <a:t>)</a:t>
            </a:r>
            <a:endParaRPr lang="fr-FR" sz="3200" b="1" dirty="0">
              <a:solidFill>
                <a:srgbClr val="FF0000"/>
              </a:solidFill>
            </a:endParaRPr>
          </a:p>
          <a:p>
            <a:r>
              <a:rPr lang="fr-FR" sz="3200" b="1" dirty="0">
                <a:solidFill>
                  <a:srgbClr val="FF0000"/>
                </a:solidFill>
              </a:rPr>
              <a:t>Le papillon </a:t>
            </a:r>
            <a:r>
              <a:rPr lang="fr-FR" sz="2400" dirty="0"/>
              <a:t>(der </a:t>
            </a:r>
            <a:r>
              <a:rPr lang="fr-FR" sz="2400" dirty="0" err="1"/>
              <a:t>Schmetterling</a:t>
            </a:r>
            <a:r>
              <a:rPr lang="fr-FR" sz="2400" dirty="0"/>
              <a:t>)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13A5EBD-8A1D-4DB7-9EFD-397F90C1D155}"/>
              </a:ext>
            </a:extLst>
          </p:cNvPr>
          <p:cNvSpPr txBox="1"/>
          <p:nvPr/>
        </p:nvSpPr>
        <p:spPr>
          <a:xfrm>
            <a:off x="6190304" y="1598421"/>
            <a:ext cx="4968924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Les roseaux </a:t>
            </a:r>
            <a:r>
              <a:rPr lang="fr-FR" sz="2400" dirty="0"/>
              <a:t>(die </a:t>
            </a:r>
            <a:r>
              <a:rPr lang="fr-FR" sz="2400" dirty="0" err="1"/>
              <a:t>Röhrichte</a:t>
            </a:r>
            <a:r>
              <a:rPr lang="fr-FR" sz="2400" dirty="0"/>
              <a:t>)</a:t>
            </a:r>
            <a:endParaRPr lang="fr-FR" sz="3200" b="1" dirty="0">
              <a:solidFill>
                <a:srgbClr val="FF0000"/>
              </a:solidFill>
            </a:endParaRPr>
          </a:p>
          <a:p>
            <a:r>
              <a:rPr lang="fr-FR" sz="3200" b="1" dirty="0">
                <a:solidFill>
                  <a:srgbClr val="FF0000"/>
                </a:solidFill>
              </a:rPr>
              <a:t>La callitriche </a:t>
            </a:r>
            <a:r>
              <a:rPr lang="fr-FR" sz="2400" dirty="0"/>
              <a:t>(</a:t>
            </a:r>
            <a:r>
              <a:rPr lang="fr-FR" sz="2400" dirty="0" err="1"/>
              <a:t>aquatische</a:t>
            </a:r>
            <a:r>
              <a:rPr lang="fr-FR" sz="2400" dirty="0"/>
              <a:t> </a:t>
            </a:r>
            <a:r>
              <a:rPr lang="fr-FR" sz="2400" dirty="0" err="1"/>
              <a:t>Pflanze</a:t>
            </a:r>
            <a:r>
              <a:rPr lang="fr-FR" sz="2400" dirty="0"/>
              <a:t>)</a:t>
            </a:r>
            <a:endParaRPr lang="fr-FR" sz="3200" b="1" dirty="0">
              <a:solidFill>
                <a:srgbClr val="FF0000"/>
              </a:solidFill>
            </a:endParaRPr>
          </a:p>
          <a:p>
            <a:r>
              <a:rPr lang="fr-FR" sz="3200" b="1" dirty="0">
                <a:solidFill>
                  <a:srgbClr val="FF0000"/>
                </a:solidFill>
              </a:rPr>
              <a:t>Le saule  </a:t>
            </a:r>
            <a:r>
              <a:rPr lang="fr-FR" sz="2400" dirty="0"/>
              <a:t>(der </a:t>
            </a:r>
            <a:r>
              <a:rPr lang="fr-FR" sz="2400" dirty="0" err="1"/>
              <a:t>Weidenbaum</a:t>
            </a:r>
            <a:r>
              <a:rPr lang="fr-FR" sz="2400" dirty="0"/>
              <a:t>)</a:t>
            </a:r>
            <a:endParaRPr lang="fr-FR" sz="3200" b="1" dirty="0">
              <a:solidFill>
                <a:srgbClr val="FF0000"/>
              </a:solidFill>
            </a:endParaRPr>
          </a:p>
          <a:p>
            <a:r>
              <a:rPr lang="fr-FR" sz="3200" b="1" dirty="0">
                <a:solidFill>
                  <a:srgbClr val="FF0000"/>
                </a:solidFill>
              </a:rPr>
              <a:t>Le bleuet  </a:t>
            </a:r>
            <a:r>
              <a:rPr lang="fr-FR" sz="2400" dirty="0"/>
              <a:t>(die </a:t>
            </a:r>
            <a:r>
              <a:rPr lang="fr-FR" sz="2400" dirty="0" err="1"/>
              <a:t>Kornblume</a:t>
            </a:r>
            <a:r>
              <a:rPr lang="fr-FR" sz="2400" dirty="0"/>
              <a:t>)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</a:p>
          <a:p>
            <a:r>
              <a:rPr lang="fr-FR" sz="3200" b="1" dirty="0">
                <a:solidFill>
                  <a:srgbClr val="FF0000"/>
                </a:solidFill>
              </a:rPr>
              <a:t>Le coquelicot </a:t>
            </a:r>
            <a:r>
              <a:rPr lang="fr-FR" sz="2400" dirty="0"/>
              <a:t>(die </a:t>
            </a:r>
            <a:r>
              <a:rPr lang="fr-FR" sz="2400" dirty="0" err="1"/>
              <a:t>Mohnblume</a:t>
            </a:r>
            <a:r>
              <a:rPr lang="fr-FR" sz="2400" dirty="0"/>
              <a:t>)</a:t>
            </a:r>
            <a:endParaRPr lang="fr-FR" sz="3200" b="1" dirty="0">
              <a:solidFill>
                <a:srgbClr val="FF0000"/>
              </a:solidFill>
            </a:endParaRPr>
          </a:p>
          <a:p>
            <a:r>
              <a:rPr lang="fr-FR" sz="3200" b="1" dirty="0">
                <a:solidFill>
                  <a:srgbClr val="FF0000"/>
                </a:solidFill>
              </a:rPr>
              <a:t>Le bouton d’or </a:t>
            </a:r>
            <a:r>
              <a:rPr lang="fr-FR" sz="2400" dirty="0"/>
              <a:t>(die </a:t>
            </a:r>
            <a:r>
              <a:rPr lang="fr-FR" sz="2400" dirty="0" err="1"/>
              <a:t>Butterblume</a:t>
            </a:r>
            <a:r>
              <a:rPr lang="fr-FR" sz="2400" dirty="0"/>
              <a:t>)</a:t>
            </a:r>
            <a:endParaRPr lang="fr-FR" sz="3200" b="1" dirty="0">
              <a:solidFill>
                <a:srgbClr val="FF0000"/>
              </a:solidFill>
            </a:endParaRPr>
          </a:p>
          <a:p>
            <a:r>
              <a:rPr lang="fr-FR" sz="3200" b="1" dirty="0">
                <a:solidFill>
                  <a:srgbClr val="FF0000"/>
                </a:solidFill>
              </a:rPr>
              <a:t>Le pissenlit </a:t>
            </a:r>
            <a:r>
              <a:rPr lang="fr-FR" sz="2400" dirty="0"/>
              <a:t>(der </a:t>
            </a:r>
            <a:r>
              <a:rPr lang="fr-FR" sz="2400" dirty="0" err="1"/>
              <a:t>Löwenzahn</a:t>
            </a:r>
            <a:r>
              <a:rPr lang="fr-FR" sz="2400" dirty="0"/>
              <a:t>)</a:t>
            </a:r>
            <a:endParaRPr lang="fr-FR" sz="3200" b="1" dirty="0">
              <a:solidFill>
                <a:srgbClr val="FF0000"/>
              </a:solidFill>
            </a:endParaRPr>
          </a:p>
          <a:p>
            <a:r>
              <a:rPr lang="fr-FR" sz="3200" b="1" dirty="0">
                <a:solidFill>
                  <a:srgbClr val="FF0000"/>
                </a:solidFill>
              </a:rPr>
              <a:t>Le lierre </a:t>
            </a:r>
            <a:r>
              <a:rPr lang="fr-FR" sz="2400" dirty="0"/>
              <a:t>(der </a:t>
            </a:r>
            <a:r>
              <a:rPr lang="fr-FR" sz="2400" dirty="0" err="1"/>
              <a:t>Efeu</a:t>
            </a:r>
            <a:r>
              <a:rPr lang="fr-FR" sz="2400" dirty="0"/>
              <a:t>)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1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 bldLvl="5"/>
      <p:bldP spid="7" grpId="0" build="p" bldLvl="5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6B707D9-DD69-4D84-BB55-4833C793A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7921"/>
            <a:ext cx="3846138" cy="477007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AB2F2F-AFE5-46CB-935C-96CE3A0BA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257" y="1019331"/>
            <a:ext cx="8355743" cy="583866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50EA5D-F794-4962-9D60-A5A8CEF498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72678"/>
          <a:stretch/>
        </p:blipFill>
        <p:spPr>
          <a:xfrm>
            <a:off x="1735889" y="803060"/>
            <a:ext cx="6051437" cy="1775248"/>
          </a:xfrm>
          <a:prstGeom prst="rect">
            <a:avLst/>
          </a:prstGeom>
          <a:ln>
            <a:noFill/>
          </a:ln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96CACDE-898A-4E18-B6D1-63D0D558967F}"/>
              </a:ext>
            </a:extLst>
          </p:cNvPr>
          <p:cNvCxnSpPr>
            <a:cxnSpLocks/>
          </p:cNvCxnSpPr>
          <p:nvPr/>
        </p:nvCxnSpPr>
        <p:spPr>
          <a:xfrm flipH="1" flipV="1">
            <a:off x="4685699" y="3317966"/>
            <a:ext cx="3883535" cy="237744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E8B43E5-C9E0-4254-920E-3F5D8E2A7440}"/>
              </a:ext>
            </a:extLst>
          </p:cNvPr>
          <p:cNvCxnSpPr>
            <a:cxnSpLocks/>
          </p:cNvCxnSpPr>
          <p:nvPr/>
        </p:nvCxnSpPr>
        <p:spPr>
          <a:xfrm flipV="1">
            <a:off x="4785685" y="4924697"/>
            <a:ext cx="339634" cy="165463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9991582-CC36-4493-8710-46D86A0E21DC}"/>
              </a:ext>
            </a:extLst>
          </p:cNvPr>
          <p:cNvCxnSpPr>
            <a:cxnSpLocks/>
          </p:cNvCxnSpPr>
          <p:nvPr/>
        </p:nvCxnSpPr>
        <p:spPr>
          <a:xfrm flipH="1" flipV="1">
            <a:off x="4382497" y="3540034"/>
            <a:ext cx="344507" cy="2123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8BC37A6-430F-41E0-AF3F-06429B16EA97}"/>
              </a:ext>
            </a:extLst>
          </p:cNvPr>
          <p:cNvCxnSpPr>
            <a:cxnSpLocks/>
          </p:cNvCxnSpPr>
          <p:nvPr/>
        </p:nvCxnSpPr>
        <p:spPr>
          <a:xfrm flipH="1" flipV="1">
            <a:off x="8843554" y="5896990"/>
            <a:ext cx="1240972" cy="316147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ACDBE24-8D22-4A38-8ED9-29D2DCE1C1EC}"/>
              </a:ext>
            </a:extLst>
          </p:cNvPr>
          <p:cNvCxnSpPr>
            <a:cxnSpLocks/>
          </p:cNvCxnSpPr>
          <p:nvPr/>
        </p:nvCxnSpPr>
        <p:spPr>
          <a:xfrm flipV="1">
            <a:off x="3722193" y="5739040"/>
            <a:ext cx="707582" cy="315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D7A2486-59A6-4C22-80B2-0D9CEA5BC165}"/>
              </a:ext>
            </a:extLst>
          </p:cNvPr>
          <p:cNvCxnSpPr>
            <a:cxnSpLocks/>
          </p:cNvCxnSpPr>
          <p:nvPr/>
        </p:nvCxnSpPr>
        <p:spPr>
          <a:xfrm flipH="1" flipV="1">
            <a:off x="5946507" y="4833257"/>
            <a:ext cx="2319525" cy="1005412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6B52E8C-D18E-4704-BCD3-6566C161BAF3}"/>
              </a:ext>
            </a:extLst>
          </p:cNvPr>
          <p:cNvCxnSpPr>
            <a:cxnSpLocks/>
          </p:cNvCxnSpPr>
          <p:nvPr/>
        </p:nvCxnSpPr>
        <p:spPr>
          <a:xfrm flipH="1" flipV="1">
            <a:off x="8872436" y="5739040"/>
            <a:ext cx="1212090" cy="47409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62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27E55EA-8835-40EC-B09F-6D88A4C5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86" y="557589"/>
            <a:ext cx="559350" cy="4695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CDB31C-140D-4237-A426-56C00975BE5B}"/>
              </a:ext>
            </a:extLst>
          </p:cNvPr>
          <p:cNvSpPr txBox="1"/>
          <p:nvPr/>
        </p:nvSpPr>
        <p:spPr>
          <a:xfrm>
            <a:off x="511586" y="996879"/>
            <a:ext cx="11484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/>
              <a:t>    </a:t>
            </a:r>
            <a:r>
              <a:rPr lang="fr-FR" sz="3200" b="1" dirty="0"/>
              <a:t> Que se passe-t-il si un animal disparaît (</a:t>
            </a:r>
            <a:r>
              <a:rPr lang="fr-FR" sz="3200" b="1" dirty="0" err="1"/>
              <a:t>verschwindet</a:t>
            </a:r>
            <a:r>
              <a:rPr lang="fr-FR" sz="3200" b="1" dirty="0"/>
              <a:t>)?</a:t>
            </a: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76660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80588DB-1C2F-4C3D-9DD3-07E8EC5C9A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96"/>
          <a:stretch/>
        </p:blipFill>
        <p:spPr>
          <a:xfrm>
            <a:off x="1" y="0"/>
            <a:ext cx="8574374" cy="6858000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7BE0680-B387-4C10-9E64-9FC8C7395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832325"/>
              </p:ext>
            </p:extLst>
          </p:nvPr>
        </p:nvGraphicFramePr>
        <p:xfrm>
          <a:off x="8574375" y="114120"/>
          <a:ext cx="3492707" cy="66045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92707">
                  <a:extLst>
                    <a:ext uri="{9D8B030D-6E8A-4147-A177-3AD203B41FA5}">
                      <a16:colId xmlns:a16="http://schemas.microsoft.com/office/drawing/2014/main" val="3285843365"/>
                    </a:ext>
                  </a:extLst>
                </a:gridCol>
              </a:tblGrid>
              <a:tr h="43513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</a:rPr>
                        <a:t>aménager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b="0" dirty="0" err="1">
                          <a:solidFill>
                            <a:schemeClr val="tx1"/>
                          </a:solidFill>
                          <a:effectLst/>
                        </a:rPr>
                        <a:t>ausbauen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déménager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b="0" dirty="0" err="1">
                          <a:solidFill>
                            <a:schemeClr val="tx1"/>
                          </a:solidFill>
                          <a:effectLst/>
                        </a:rPr>
                        <a:t>ausziehen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améliorer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b="0" dirty="0" err="1">
                          <a:solidFill>
                            <a:schemeClr val="tx1"/>
                          </a:solidFill>
                          <a:effectLst/>
                        </a:rPr>
                        <a:t>verbessern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le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quotidien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</a:rPr>
                        <a:t>der Alltag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provoquer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FR" sz="1800" b="0" dirty="0" err="1">
                          <a:solidFill>
                            <a:schemeClr val="tx1"/>
                          </a:solidFill>
                          <a:effectLst/>
                        </a:rPr>
                        <a:t>verursachen</a:t>
                      </a: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le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changement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</a:rPr>
                        <a:t>die </a:t>
                      </a:r>
                      <a:r>
                        <a:rPr lang="fr-FR" sz="1800" b="0" dirty="0" err="1">
                          <a:solidFill>
                            <a:schemeClr val="tx1"/>
                          </a:solidFill>
                          <a:effectLst/>
                        </a:rPr>
                        <a:t>Änderung</a:t>
                      </a: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important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b="0" dirty="0" err="1">
                          <a:solidFill>
                            <a:schemeClr val="tx1"/>
                          </a:solidFill>
                          <a:effectLst/>
                        </a:rPr>
                        <a:t>wichtig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l‘évolution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</a:rPr>
                        <a:t>die </a:t>
                      </a:r>
                      <a:r>
                        <a:rPr lang="fr-FR" sz="1800" b="0" dirty="0" err="1">
                          <a:solidFill>
                            <a:schemeClr val="tx1"/>
                          </a:solidFill>
                          <a:effectLst/>
                        </a:rPr>
                        <a:t>Entwicklung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souligner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b="0" dirty="0" err="1">
                          <a:solidFill>
                            <a:schemeClr val="tx1"/>
                          </a:solidFill>
                          <a:effectLst/>
                        </a:rPr>
                        <a:t>unterstreichen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le lieu de reproduction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b="0" dirty="0" err="1">
                          <a:solidFill>
                            <a:schemeClr val="tx1"/>
                          </a:solidFill>
                          <a:effectLst/>
                        </a:rPr>
                        <a:t>Fortpflanzungsort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la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rivière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</a:rPr>
                        <a:t>der Fluss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la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prairie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</a:rPr>
                        <a:t>die Wiese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inonder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</a:rPr>
                        <a:t>überschwemmen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les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hautes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herbes 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</a:rPr>
                        <a:t>das hohe Gras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exclusivement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b="0" dirty="0" err="1">
                          <a:solidFill>
                            <a:schemeClr val="tx1"/>
                          </a:solidFill>
                          <a:effectLst/>
                        </a:rPr>
                        <a:t>nur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la forêt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</a:rPr>
                        <a:t>der Wald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le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mare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</a:rPr>
                        <a:t>der Tümpel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entourer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</a:rPr>
                        <a:t>umkreisen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les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conséquences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</a:rPr>
                        <a:t>die </a:t>
                      </a:r>
                      <a:r>
                        <a:rPr lang="fr-FR" sz="1800" b="0" dirty="0" err="1">
                          <a:solidFill>
                            <a:schemeClr val="tx1"/>
                          </a:solidFill>
                          <a:effectLst/>
                        </a:rPr>
                        <a:t>Folgen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imaginer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</a:rPr>
                        <a:t>vorstellen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fr-F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439791"/>
                  </a:ext>
                </a:extLst>
              </a:tr>
            </a:tbl>
          </a:graphicData>
        </a:graphic>
      </p:graphicFrame>
      <p:pic>
        <p:nvPicPr>
          <p:cNvPr id="4" name="Picture 2" descr="Bildergebnis für BOITE ROUGE">
            <a:extLst>
              <a:ext uri="{FF2B5EF4-FFF2-40B4-BE49-F238E27FC236}">
                <a16:creationId xmlns:a16="http://schemas.microsoft.com/office/drawing/2014/main" id="{0D2DA456-E91E-41E6-A70D-033CC741E00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5" t="19518"/>
          <a:stretch/>
        </p:blipFill>
        <p:spPr bwMode="auto">
          <a:xfrm>
            <a:off x="11082769" y="3157855"/>
            <a:ext cx="685800" cy="54229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91735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36DE8F98-0D28-4758-9C1E-1A74D937E3DA}"/>
              </a:ext>
            </a:extLst>
          </p:cNvPr>
          <p:cNvSpPr txBox="1"/>
          <p:nvPr/>
        </p:nvSpPr>
        <p:spPr>
          <a:xfrm>
            <a:off x="6348949" y="908255"/>
            <a:ext cx="2481109" cy="4555093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papillon</a:t>
            </a:r>
          </a:p>
          <a:p>
            <a:pPr algn="ctr"/>
            <a:r>
              <a:rPr lang="fr-FR" sz="1000" dirty="0"/>
              <a:t>Azuré de la sanguisorbe</a:t>
            </a:r>
          </a:p>
          <a:p>
            <a:pPr algn="ctr"/>
            <a:endParaRPr lang="fr-FR" sz="1000" dirty="0"/>
          </a:p>
          <a:p>
            <a:pPr algn="ctr"/>
            <a:endParaRPr lang="fr-FR" sz="1000" dirty="0"/>
          </a:p>
          <a:p>
            <a:pPr algn="ctr"/>
            <a:endParaRPr lang="fr-FR" sz="1000" dirty="0"/>
          </a:p>
          <a:p>
            <a:pPr algn="ctr"/>
            <a:endParaRPr lang="fr-FR" sz="1000" dirty="0"/>
          </a:p>
          <a:p>
            <a:pPr algn="ctr"/>
            <a:endParaRPr lang="fr-FR" sz="1000" dirty="0"/>
          </a:p>
          <a:p>
            <a:pPr algn="ctr"/>
            <a:endParaRPr lang="fr-FR" sz="1000" dirty="0"/>
          </a:p>
          <a:p>
            <a:pPr algn="ctr"/>
            <a:endParaRPr lang="fr-FR" sz="1000" dirty="0"/>
          </a:p>
          <a:p>
            <a:pPr algn="ctr"/>
            <a:endParaRPr lang="fr-FR" sz="1000" dirty="0"/>
          </a:p>
          <a:p>
            <a:pPr algn="ctr"/>
            <a:endParaRPr lang="fr-FR" sz="1000" dirty="0"/>
          </a:p>
          <a:p>
            <a:pPr algn="ctr"/>
            <a:endParaRPr lang="fr-FR" sz="1000" dirty="0"/>
          </a:p>
          <a:p>
            <a:r>
              <a:rPr lang="fr-FR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</a:t>
            </a:r>
            <a:r>
              <a:rPr lang="fr-FR" sz="2400" b="1" dirty="0"/>
              <a:t> dans les prairies,</a:t>
            </a:r>
          </a:p>
          <a:p>
            <a:r>
              <a:rPr lang="fr-FR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pond</a:t>
            </a:r>
            <a:r>
              <a:rPr lang="fr-FR" sz="2400" b="1" dirty="0"/>
              <a:t> ses œufs exclusivement sur une plante de la prairie.</a:t>
            </a:r>
            <a:endParaRPr lang="fr-FR" sz="1000" b="1" dirty="0"/>
          </a:p>
          <a:p>
            <a:endParaRPr lang="fr-FR" sz="800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AAE7585-62D6-4652-9A14-F8A3F747C9F8}"/>
              </a:ext>
            </a:extLst>
          </p:cNvPr>
          <p:cNvSpPr txBox="1"/>
          <p:nvPr/>
        </p:nvSpPr>
        <p:spPr>
          <a:xfrm>
            <a:off x="9276176" y="911833"/>
            <a:ext cx="2481109" cy="4462760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triton</a:t>
            </a:r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r>
              <a:rPr lang="fr-FR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</a:t>
            </a:r>
            <a:r>
              <a:rPr lang="fr-FR" sz="2400" b="1" dirty="0"/>
              <a:t> dans la forêt,</a:t>
            </a:r>
          </a:p>
          <a:p>
            <a:endParaRPr lang="fr-FR" sz="2400" b="1" dirty="0"/>
          </a:p>
          <a:p>
            <a:r>
              <a:rPr lang="fr-FR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pond</a:t>
            </a:r>
            <a:r>
              <a:rPr lang="fr-FR" sz="2400" b="1" dirty="0"/>
              <a:t> ses œufs dans les mares.</a:t>
            </a:r>
          </a:p>
          <a:p>
            <a:pPr algn="ctr"/>
            <a:endParaRPr lang="fr-FR" sz="4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996E53D-7877-466F-BC70-7D59136651CF}"/>
              </a:ext>
            </a:extLst>
          </p:cNvPr>
          <p:cNvSpPr txBox="1"/>
          <p:nvPr/>
        </p:nvSpPr>
        <p:spPr>
          <a:xfrm>
            <a:off x="3248213" y="908256"/>
            <a:ext cx="2481109" cy="4585871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courlis</a:t>
            </a:r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r>
              <a:rPr lang="fr-FR" sz="2400" b="1" dirty="0">
                <a:solidFill>
                  <a:srgbClr val="CC00CC"/>
                </a:solidFill>
              </a:rPr>
              <a:t>vit</a:t>
            </a:r>
            <a:r>
              <a:rPr lang="fr-FR" sz="2400" b="1" dirty="0"/>
              <a:t>  dans les prairies,</a:t>
            </a:r>
          </a:p>
          <a:p>
            <a:r>
              <a:rPr lang="fr-FR" sz="2400" b="1" dirty="0">
                <a:solidFill>
                  <a:srgbClr val="CC00CC"/>
                </a:solidFill>
              </a:rPr>
              <a:t>pond</a:t>
            </a:r>
            <a:r>
              <a:rPr lang="fr-FR" sz="2400" b="1" dirty="0"/>
              <a:t> ses œufs dans les hautes herbes de la prairie.</a:t>
            </a:r>
          </a:p>
          <a:p>
            <a:endParaRPr lang="fr-FR" sz="8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4031C2-5DBF-4421-A9AA-A2F624B43A54}"/>
              </a:ext>
            </a:extLst>
          </p:cNvPr>
          <p:cNvSpPr txBox="1"/>
          <p:nvPr/>
        </p:nvSpPr>
        <p:spPr>
          <a:xfrm>
            <a:off x="353929" y="908257"/>
            <a:ext cx="2380883" cy="458587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brochet</a:t>
            </a:r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r>
              <a:rPr lang="fr-FR" sz="2400" b="1" dirty="0">
                <a:solidFill>
                  <a:srgbClr val="0000FF"/>
                </a:solidFill>
              </a:rPr>
              <a:t>vit</a:t>
            </a:r>
            <a:r>
              <a:rPr lang="fr-FR" sz="2400" b="1" dirty="0"/>
              <a:t> dans les rivières,</a:t>
            </a:r>
          </a:p>
          <a:p>
            <a:r>
              <a:rPr lang="fr-FR" sz="2400" b="1" dirty="0">
                <a:solidFill>
                  <a:srgbClr val="0000FF"/>
                </a:solidFill>
              </a:rPr>
              <a:t>se reproduit </a:t>
            </a:r>
            <a:r>
              <a:rPr lang="fr-FR" sz="2400" b="1" dirty="0"/>
              <a:t>dans les prairies inondées.</a:t>
            </a:r>
          </a:p>
          <a:p>
            <a:pPr algn="ctr"/>
            <a:endParaRPr lang="fr-FR" sz="32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6C84C47-969B-4E7C-B438-326B8C187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66" y="188788"/>
            <a:ext cx="559350" cy="52029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10839DE-5CD6-4276-9D0A-3331D9B46550}"/>
              </a:ext>
            </a:extLst>
          </p:cNvPr>
          <p:cNvSpPr txBox="1"/>
          <p:nvPr/>
        </p:nvSpPr>
        <p:spPr>
          <a:xfrm>
            <a:off x="1434479" y="156546"/>
            <a:ext cx="8468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Je souligne dans le texte, le lieu de reproduction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E47676-3076-45E8-B7AA-E26941454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90" y="1472614"/>
            <a:ext cx="1779750" cy="13832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2D74F5-B1FD-42AF-B1D9-C4B0697C8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005" y="1447376"/>
            <a:ext cx="1779750" cy="15101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A14EA7-96CF-47C1-85F9-43D7F4B19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849" y="1637726"/>
            <a:ext cx="1779750" cy="13197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88A270-7E28-4AEA-8ABC-05F8DCCF7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6855" y="1483407"/>
            <a:ext cx="1779750" cy="156621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196EB83-87CB-44FE-A38F-F0585244E011}"/>
              </a:ext>
            </a:extLst>
          </p:cNvPr>
          <p:cNvCxnSpPr>
            <a:cxnSpLocks/>
          </p:cNvCxnSpPr>
          <p:nvPr/>
        </p:nvCxnSpPr>
        <p:spPr>
          <a:xfrm>
            <a:off x="434715" y="4557010"/>
            <a:ext cx="19995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48C084C5-AA1B-4A6D-9C03-BF2235DAF1BB}"/>
              </a:ext>
            </a:extLst>
          </p:cNvPr>
          <p:cNvCxnSpPr>
            <a:cxnSpLocks/>
          </p:cNvCxnSpPr>
          <p:nvPr/>
        </p:nvCxnSpPr>
        <p:spPr>
          <a:xfrm>
            <a:off x="434713" y="5006715"/>
            <a:ext cx="12142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C843810-6403-4693-BEF0-3A56D17AF41D}"/>
              </a:ext>
            </a:extLst>
          </p:cNvPr>
          <p:cNvCxnSpPr/>
          <p:nvPr/>
        </p:nvCxnSpPr>
        <p:spPr>
          <a:xfrm>
            <a:off x="3347381" y="4557010"/>
            <a:ext cx="19395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4FC9557-954B-46B6-81AD-38A40B41B8A5}"/>
              </a:ext>
            </a:extLst>
          </p:cNvPr>
          <p:cNvCxnSpPr>
            <a:cxnSpLocks/>
          </p:cNvCxnSpPr>
          <p:nvPr/>
        </p:nvCxnSpPr>
        <p:spPr>
          <a:xfrm>
            <a:off x="3347381" y="4886794"/>
            <a:ext cx="16850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440FF95-A331-4A6B-A058-19C58B9C86A3}"/>
              </a:ext>
            </a:extLst>
          </p:cNvPr>
          <p:cNvCxnSpPr>
            <a:cxnSpLocks/>
          </p:cNvCxnSpPr>
          <p:nvPr/>
        </p:nvCxnSpPr>
        <p:spPr>
          <a:xfrm>
            <a:off x="3325306" y="5291529"/>
            <a:ext cx="8645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0345FBB-65BE-4113-BD8A-53E9BCD05035}"/>
              </a:ext>
            </a:extLst>
          </p:cNvPr>
          <p:cNvCxnSpPr>
            <a:cxnSpLocks/>
          </p:cNvCxnSpPr>
          <p:nvPr/>
        </p:nvCxnSpPr>
        <p:spPr>
          <a:xfrm>
            <a:off x="8303294" y="4557010"/>
            <a:ext cx="4347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716231D-EE29-470D-A70D-54E766ECF996}"/>
              </a:ext>
            </a:extLst>
          </p:cNvPr>
          <p:cNvCxnSpPr>
            <a:cxnSpLocks/>
          </p:cNvCxnSpPr>
          <p:nvPr/>
        </p:nvCxnSpPr>
        <p:spPr>
          <a:xfrm>
            <a:off x="6419671" y="4886794"/>
            <a:ext cx="2156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56F3F5D7-CA55-4D3D-8FFC-C68F4C2B8B35}"/>
              </a:ext>
            </a:extLst>
          </p:cNvPr>
          <p:cNvCxnSpPr>
            <a:cxnSpLocks/>
          </p:cNvCxnSpPr>
          <p:nvPr/>
        </p:nvCxnSpPr>
        <p:spPr>
          <a:xfrm>
            <a:off x="6419671" y="5291529"/>
            <a:ext cx="956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63CB1082-63E1-4F98-926D-3799E79C8CFF}"/>
              </a:ext>
            </a:extLst>
          </p:cNvPr>
          <p:cNvCxnSpPr/>
          <p:nvPr/>
        </p:nvCxnSpPr>
        <p:spPr>
          <a:xfrm>
            <a:off x="9467034" y="4557010"/>
            <a:ext cx="19395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au 28">
            <a:extLst>
              <a:ext uri="{FF2B5EF4-FFF2-40B4-BE49-F238E27FC236}">
                <a16:creationId xmlns:a16="http://schemas.microsoft.com/office/drawing/2014/main" id="{79A28D9F-B9B8-4163-839D-ADA3583BCE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480120"/>
              </p:ext>
            </p:extLst>
          </p:nvPr>
        </p:nvGraphicFramePr>
        <p:xfrm>
          <a:off x="353929" y="5678317"/>
          <a:ext cx="9914333" cy="10748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14333">
                  <a:extLst>
                    <a:ext uri="{9D8B030D-6E8A-4147-A177-3AD203B41FA5}">
                      <a16:colId xmlns:a16="http://schemas.microsoft.com/office/drawing/2014/main" val="3285843365"/>
                    </a:ext>
                  </a:extLst>
                </a:gridCol>
              </a:tblGrid>
              <a:tr h="10748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la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rivière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</a:rPr>
                        <a:t>der Fluss               </a:t>
                      </a:r>
                      <a:r>
                        <a:rPr lang="de-DE" sz="1800" b="0" dirty="0" err="1">
                          <a:solidFill>
                            <a:schemeClr val="tx1"/>
                          </a:solidFill>
                          <a:effectLst/>
                        </a:rPr>
                        <a:t>le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hautes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herbes 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</a:rPr>
                        <a:t>das hohe Gras                   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la forêt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</a:rPr>
                        <a:t>der Wald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la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prairie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 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</a:rPr>
                        <a:t>die Wiese            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exclusivement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b="0" dirty="0" err="1">
                          <a:solidFill>
                            <a:schemeClr val="tx1"/>
                          </a:solidFill>
                          <a:effectLst/>
                        </a:rPr>
                        <a:t>nur</a:t>
                      </a:r>
                      <a:r>
                        <a:rPr lang="fr-FR" sz="1800" b="0" dirty="0">
                          <a:solidFill>
                            <a:schemeClr val="tx1"/>
                          </a:solidFill>
                          <a:effectLst/>
                        </a:rPr>
                        <a:t>                                             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la </a:t>
                      </a: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mare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</a:rPr>
                        <a:t>der Tümpel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err="1">
                          <a:solidFill>
                            <a:schemeClr val="tx1"/>
                          </a:solidFill>
                          <a:effectLst/>
                        </a:rPr>
                        <a:t>inonder</a:t>
                      </a: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</a:rPr>
                        <a:t>überschwemmen</a:t>
                      </a:r>
                      <a:endParaRPr lang="fr-F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7567" marR="67567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439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015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  <p:bldP spid="8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AEF6AC2-B0A7-43FD-90C7-09083E528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74" y="313604"/>
            <a:ext cx="11848051" cy="62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93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24A5379-07AF-4BA3-8690-6843174DE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3" t="3342" r="3629" b="4169"/>
          <a:stretch/>
        </p:blipFill>
        <p:spPr>
          <a:xfrm>
            <a:off x="2020628" y="1154242"/>
            <a:ext cx="10328223" cy="55463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8FAA46-4151-43C3-A06F-C8156D7FF939}"/>
              </a:ext>
            </a:extLst>
          </p:cNvPr>
          <p:cNvSpPr/>
          <p:nvPr/>
        </p:nvSpPr>
        <p:spPr>
          <a:xfrm>
            <a:off x="1454743" y="927773"/>
            <a:ext cx="2615609" cy="765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2B8758C7-8F18-4CEA-963F-8B56100C7E5F}"/>
              </a:ext>
            </a:extLst>
          </p:cNvPr>
          <p:cNvSpPr/>
          <p:nvPr/>
        </p:nvSpPr>
        <p:spPr>
          <a:xfrm>
            <a:off x="7995982" y="2863122"/>
            <a:ext cx="758274" cy="1259174"/>
          </a:xfrm>
          <a:custGeom>
            <a:avLst/>
            <a:gdLst>
              <a:gd name="connsiteX0" fmla="*/ 23756 w 758274"/>
              <a:gd name="connsiteY0" fmla="*/ 89941 h 1607227"/>
              <a:gd name="connsiteX1" fmla="*/ 23756 w 758274"/>
              <a:gd name="connsiteY1" fmla="*/ 464695 h 1607227"/>
              <a:gd name="connsiteX2" fmla="*/ 53736 w 758274"/>
              <a:gd name="connsiteY2" fmla="*/ 494676 h 1607227"/>
              <a:gd name="connsiteX3" fmla="*/ 113697 w 758274"/>
              <a:gd name="connsiteY3" fmla="*/ 509666 h 1607227"/>
              <a:gd name="connsiteX4" fmla="*/ 218628 w 758274"/>
              <a:gd name="connsiteY4" fmla="*/ 494676 h 1607227"/>
              <a:gd name="connsiteX5" fmla="*/ 248608 w 758274"/>
              <a:gd name="connsiteY5" fmla="*/ 464695 h 1607227"/>
              <a:gd name="connsiteX6" fmla="*/ 308569 w 758274"/>
              <a:gd name="connsiteY6" fmla="*/ 389745 h 1607227"/>
              <a:gd name="connsiteX7" fmla="*/ 323559 w 758274"/>
              <a:gd name="connsiteY7" fmla="*/ 344774 h 1607227"/>
              <a:gd name="connsiteX8" fmla="*/ 368529 w 758274"/>
              <a:gd name="connsiteY8" fmla="*/ 314794 h 1607227"/>
              <a:gd name="connsiteX9" fmla="*/ 398510 w 758274"/>
              <a:gd name="connsiteY9" fmla="*/ 269823 h 1607227"/>
              <a:gd name="connsiteX10" fmla="*/ 413500 w 758274"/>
              <a:gd name="connsiteY10" fmla="*/ 224853 h 1607227"/>
              <a:gd name="connsiteX11" fmla="*/ 473461 w 758274"/>
              <a:gd name="connsiteY11" fmla="*/ 164892 h 1607227"/>
              <a:gd name="connsiteX12" fmla="*/ 503441 w 758274"/>
              <a:gd name="connsiteY12" fmla="*/ 104931 h 1607227"/>
              <a:gd name="connsiteX13" fmla="*/ 518431 w 758274"/>
              <a:gd name="connsiteY13" fmla="*/ 59961 h 1607227"/>
              <a:gd name="connsiteX14" fmla="*/ 563402 w 758274"/>
              <a:gd name="connsiteY14" fmla="*/ 29981 h 1607227"/>
              <a:gd name="connsiteX15" fmla="*/ 593382 w 758274"/>
              <a:gd name="connsiteY15" fmla="*/ 0 h 1607227"/>
              <a:gd name="connsiteX16" fmla="*/ 743284 w 758274"/>
              <a:gd name="connsiteY16" fmla="*/ 14990 h 1607227"/>
              <a:gd name="connsiteX17" fmla="*/ 758274 w 758274"/>
              <a:gd name="connsiteY17" fmla="*/ 59961 h 1607227"/>
              <a:gd name="connsiteX18" fmla="*/ 713303 w 758274"/>
              <a:gd name="connsiteY18" fmla="*/ 179882 h 1607227"/>
              <a:gd name="connsiteX19" fmla="*/ 683323 w 758274"/>
              <a:gd name="connsiteY19" fmla="*/ 269823 h 1607227"/>
              <a:gd name="connsiteX20" fmla="*/ 653343 w 758274"/>
              <a:gd name="connsiteY20" fmla="*/ 314794 h 1607227"/>
              <a:gd name="connsiteX21" fmla="*/ 638352 w 758274"/>
              <a:gd name="connsiteY21" fmla="*/ 359764 h 1607227"/>
              <a:gd name="connsiteX22" fmla="*/ 593382 w 758274"/>
              <a:gd name="connsiteY22" fmla="*/ 389745 h 1607227"/>
              <a:gd name="connsiteX23" fmla="*/ 578392 w 758274"/>
              <a:gd name="connsiteY23" fmla="*/ 434715 h 1607227"/>
              <a:gd name="connsiteX24" fmla="*/ 548411 w 758274"/>
              <a:gd name="connsiteY24" fmla="*/ 464695 h 1607227"/>
              <a:gd name="connsiteX25" fmla="*/ 518431 w 758274"/>
              <a:gd name="connsiteY25" fmla="*/ 509666 h 1607227"/>
              <a:gd name="connsiteX26" fmla="*/ 488451 w 758274"/>
              <a:gd name="connsiteY26" fmla="*/ 614597 h 1607227"/>
              <a:gd name="connsiteX27" fmla="*/ 473461 w 758274"/>
              <a:gd name="connsiteY27" fmla="*/ 1603948 h 1607227"/>
              <a:gd name="connsiteX28" fmla="*/ 458470 w 758274"/>
              <a:gd name="connsiteY28" fmla="*/ 1558977 h 1607227"/>
              <a:gd name="connsiteX29" fmla="*/ 443480 w 758274"/>
              <a:gd name="connsiteY29" fmla="*/ 1499017 h 1607227"/>
              <a:gd name="connsiteX30" fmla="*/ 443480 w 758274"/>
              <a:gd name="connsiteY30" fmla="*/ 1379095 h 160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8274" h="1607227">
                <a:moveTo>
                  <a:pt x="23756" y="89941"/>
                </a:moveTo>
                <a:cubicBezTo>
                  <a:pt x="-6604" y="241744"/>
                  <a:pt x="-9208" y="222955"/>
                  <a:pt x="23756" y="464695"/>
                </a:cubicBezTo>
                <a:cubicBezTo>
                  <a:pt x="25666" y="478698"/>
                  <a:pt x="41095" y="488355"/>
                  <a:pt x="53736" y="494676"/>
                </a:cubicBezTo>
                <a:cubicBezTo>
                  <a:pt x="72163" y="503890"/>
                  <a:pt x="93710" y="504669"/>
                  <a:pt x="113697" y="509666"/>
                </a:cubicBezTo>
                <a:cubicBezTo>
                  <a:pt x="148674" y="504669"/>
                  <a:pt x="185109" y="505849"/>
                  <a:pt x="218628" y="494676"/>
                </a:cubicBezTo>
                <a:cubicBezTo>
                  <a:pt x="232036" y="490207"/>
                  <a:pt x="239779" y="475731"/>
                  <a:pt x="248608" y="464695"/>
                </a:cubicBezTo>
                <a:cubicBezTo>
                  <a:pt x="324237" y="370157"/>
                  <a:pt x="236188" y="462124"/>
                  <a:pt x="308569" y="389745"/>
                </a:cubicBezTo>
                <a:cubicBezTo>
                  <a:pt x="313566" y="374755"/>
                  <a:pt x="313688" y="357113"/>
                  <a:pt x="323559" y="344774"/>
                </a:cubicBezTo>
                <a:cubicBezTo>
                  <a:pt x="334813" y="330706"/>
                  <a:pt x="355790" y="327533"/>
                  <a:pt x="368529" y="314794"/>
                </a:cubicBezTo>
                <a:cubicBezTo>
                  <a:pt x="381268" y="302055"/>
                  <a:pt x="388516" y="284813"/>
                  <a:pt x="398510" y="269823"/>
                </a:cubicBezTo>
                <a:cubicBezTo>
                  <a:pt x="403507" y="254833"/>
                  <a:pt x="404316" y="237711"/>
                  <a:pt x="413500" y="224853"/>
                </a:cubicBezTo>
                <a:cubicBezTo>
                  <a:pt x="429929" y="201852"/>
                  <a:pt x="473461" y="164892"/>
                  <a:pt x="473461" y="164892"/>
                </a:cubicBezTo>
                <a:cubicBezTo>
                  <a:pt x="483454" y="144905"/>
                  <a:pt x="494639" y="125470"/>
                  <a:pt x="503441" y="104931"/>
                </a:cubicBezTo>
                <a:cubicBezTo>
                  <a:pt x="509665" y="90408"/>
                  <a:pt x="508560" y="72299"/>
                  <a:pt x="518431" y="59961"/>
                </a:cubicBezTo>
                <a:cubicBezTo>
                  <a:pt x="529686" y="45893"/>
                  <a:pt x="549334" y="41236"/>
                  <a:pt x="563402" y="29981"/>
                </a:cubicBezTo>
                <a:cubicBezTo>
                  <a:pt x="574438" y="21152"/>
                  <a:pt x="583389" y="9994"/>
                  <a:pt x="593382" y="0"/>
                </a:cubicBezTo>
                <a:cubicBezTo>
                  <a:pt x="643349" y="4997"/>
                  <a:pt x="696091" y="-2171"/>
                  <a:pt x="743284" y="14990"/>
                </a:cubicBezTo>
                <a:cubicBezTo>
                  <a:pt x="758134" y="20390"/>
                  <a:pt x="758274" y="44160"/>
                  <a:pt x="758274" y="59961"/>
                </a:cubicBezTo>
                <a:cubicBezTo>
                  <a:pt x="758274" y="146530"/>
                  <a:pt x="756725" y="136461"/>
                  <a:pt x="713303" y="179882"/>
                </a:cubicBezTo>
                <a:cubicBezTo>
                  <a:pt x="703310" y="209862"/>
                  <a:pt x="700852" y="243528"/>
                  <a:pt x="683323" y="269823"/>
                </a:cubicBezTo>
                <a:cubicBezTo>
                  <a:pt x="673330" y="284813"/>
                  <a:pt x="661400" y="298680"/>
                  <a:pt x="653343" y="314794"/>
                </a:cubicBezTo>
                <a:cubicBezTo>
                  <a:pt x="646277" y="328927"/>
                  <a:pt x="648223" y="347426"/>
                  <a:pt x="638352" y="359764"/>
                </a:cubicBezTo>
                <a:cubicBezTo>
                  <a:pt x="627098" y="373832"/>
                  <a:pt x="608372" y="379751"/>
                  <a:pt x="593382" y="389745"/>
                </a:cubicBezTo>
                <a:cubicBezTo>
                  <a:pt x="588385" y="404735"/>
                  <a:pt x="586522" y="421166"/>
                  <a:pt x="578392" y="434715"/>
                </a:cubicBezTo>
                <a:cubicBezTo>
                  <a:pt x="571121" y="446834"/>
                  <a:pt x="557240" y="453659"/>
                  <a:pt x="548411" y="464695"/>
                </a:cubicBezTo>
                <a:cubicBezTo>
                  <a:pt x="537156" y="478763"/>
                  <a:pt x="526488" y="493552"/>
                  <a:pt x="518431" y="509666"/>
                </a:cubicBezTo>
                <a:cubicBezTo>
                  <a:pt x="507678" y="531172"/>
                  <a:pt x="493254" y="595384"/>
                  <a:pt x="488451" y="614597"/>
                </a:cubicBezTo>
                <a:cubicBezTo>
                  <a:pt x="483454" y="944381"/>
                  <a:pt x="483926" y="1274293"/>
                  <a:pt x="473461" y="1603948"/>
                </a:cubicBezTo>
                <a:cubicBezTo>
                  <a:pt x="472960" y="1619741"/>
                  <a:pt x="462811" y="1574170"/>
                  <a:pt x="458470" y="1558977"/>
                </a:cubicBezTo>
                <a:cubicBezTo>
                  <a:pt x="452810" y="1539168"/>
                  <a:pt x="445191" y="1519548"/>
                  <a:pt x="443480" y="1499017"/>
                </a:cubicBezTo>
                <a:cubicBezTo>
                  <a:pt x="440160" y="1459181"/>
                  <a:pt x="443480" y="1419069"/>
                  <a:pt x="443480" y="1379095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28946E65-3293-4DD9-B692-21C08F34BE41}"/>
              </a:ext>
            </a:extLst>
          </p:cNvPr>
          <p:cNvSpPr/>
          <p:nvPr/>
        </p:nvSpPr>
        <p:spPr>
          <a:xfrm>
            <a:off x="7884327" y="4137285"/>
            <a:ext cx="585116" cy="779489"/>
          </a:xfrm>
          <a:custGeom>
            <a:avLst/>
            <a:gdLst>
              <a:gd name="connsiteX0" fmla="*/ 585116 w 585116"/>
              <a:gd name="connsiteY0" fmla="*/ 0 h 779489"/>
              <a:gd name="connsiteX1" fmla="*/ 570125 w 585116"/>
              <a:gd name="connsiteY1" fmla="*/ 149902 h 779489"/>
              <a:gd name="connsiteX2" fmla="*/ 495175 w 585116"/>
              <a:gd name="connsiteY2" fmla="*/ 224853 h 779489"/>
              <a:gd name="connsiteX3" fmla="*/ 420224 w 585116"/>
              <a:gd name="connsiteY3" fmla="*/ 299804 h 779489"/>
              <a:gd name="connsiteX4" fmla="*/ 390243 w 585116"/>
              <a:gd name="connsiteY4" fmla="*/ 329784 h 779489"/>
              <a:gd name="connsiteX5" fmla="*/ 360263 w 585116"/>
              <a:gd name="connsiteY5" fmla="*/ 374754 h 779489"/>
              <a:gd name="connsiteX6" fmla="*/ 315293 w 585116"/>
              <a:gd name="connsiteY6" fmla="*/ 389745 h 779489"/>
              <a:gd name="connsiteX7" fmla="*/ 285312 w 585116"/>
              <a:gd name="connsiteY7" fmla="*/ 419725 h 779489"/>
              <a:gd name="connsiteX8" fmla="*/ 240342 w 585116"/>
              <a:gd name="connsiteY8" fmla="*/ 449705 h 779489"/>
              <a:gd name="connsiteX9" fmla="*/ 210362 w 585116"/>
              <a:gd name="connsiteY9" fmla="*/ 494676 h 779489"/>
              <a:gd name="connsiteX10" fmla="*/ 195371 w 585116"/>
              <a:gd name="connsiteY10" fmla="*/ 539646 h 779489"/>
              <a:gd name="connsiteX11" fmla="*/ 150401 w 585116"/>
              <a:gd name="connsiteY11" fmla="*/ 554636 h 779489"/>
              <a:gd name="connsiteX12" fmla="*/ 45470 w 585116"/>
              <a:gd name="connsiteY12" fmla="*/ 659567 h 779489"/>
              <a:gd name="connsiteX13" fmla="*/ 15489 w 585116"/>
              <a:gd name="connsiteY13" fmla="*/ 689548 h 779489"/>
              <a:gd name="connsiteX14" fmla="*/ 499 w 585116"/>
              <a:gd name="connsiteY14" fmla="*/ 779489 h 77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5116" h="779489">
                <a:moveTo>
                  <a:pt x="585116" y="0"/>
                </a:moveTo>
                <a:cubicBezTo>
                  <a:pt x="580119" y="49967"/>
                  <a:pt x="588775" y="103277"/>
                  <a:pt x="570125" y="149902"/>
                </a:cubicBezTo>
                <a:cubicBezTo>
                  <a:pt x="557003" y="182707"/>
                  <a:pt x="520159" y="199869"/>
                  <a:pt x="495175" y="224853"/>
                </a:cubicBezTo>
                <a:lnTo>
                  <a:pt x="420224" y="299804"/>
                </a:lnTo>
                <a:cubicBezTo>
                  <a:pt x="410230" y="309798"/>
                  <a:pt x="398083" y="318025"/>
                  <a:pt x="390243" y="329784"/>
                </a:cubicBezTo>
                <a:cubicBezTo>
                  <a:pt x="380250" y="344774"/>
                  <a:pt x="374331" y="363500"/>
                  <a:pt x="360263" y="374754"/>
                </a:cubicBezTo>
                <a:cubicBezTo>
                  <a:pt x="347925" y="384625"/>
                  <a:pt x="330283" y="384748"/>
                  <a:pt x="315293" y="389745"/>
                </a:cubicBezTo>
                <a:cubicBezTo>
                  <a:pt x="305299" y="399738"/>
                  <a:pt x="296348" y="410896"/>
                  <a:pt x="285312" y="419725"/>
                </a:cubicBezTo>
                <a:cubicBezTo>
                  <a:pt x="271244" y="430979"/>
                  <a:pt x="253081" y="436966"/>
                  <a:pt x="240342" y="449705"/>
                </a:cubicBezTo>
                <a:cubicBezTo>
                  <a:pt x="227603" y="462444"/>
                  <a:pt x="218419" y="478562"/>
                  <a:pt x="210362" y="494676"/>
                </a:cubicBezTo>
                <a:cubicBezTo>
                  <a:pt x="203296" y="508809"/>
                  <a:pt x="206544" y="528473"/>
                  <a:pt x="195371" y="539646"/>
                </a:cubicBezTo>
                <a:cubicBezTo>
                  <a:pt x="184198" y="550819"/>
                  <a:pt x="165391" y="549639"/>
                  <a:pt x="150401" y="554636"/>
                </a:cubicBezTo>
                <a:lnTo>
                  <a:pt x="45470" y="659567"/>
                </a:lnTo>
                <a:lnTo>
                  <a:pt x="15489" y="689548"/>
                </a:lnTo>
                <a:cubicBezTo>
                  <a:pt x="-4241" y="748739"/>
                  <a:pt x="499" y="718717"/>
                  <a:pt x="499" y="779489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4DBF4BEF-884E-4E8B-95B9-F9D161DAF707}"/>
              </a:ext>
            </a:extLst>
          </p:cNvPr>
          <p:cNvSpPr/>
          <p:nvPr/>
        </p:nvSpPr>
        <p:spPr>
          <a:xfrm>
            <a:off x="7779895" y="4916774"/>
            <a:ext cx="614597" cy="449705"/>
          </a:xfrm>
          <a:custGeom>
            <a:avLst/>
            <a:gdLst>
              <a:gd name="connsiteX0" fmla="*/ 89941 w 614597"/>
              <a:gd name="connsiteY0" fmla="*/ 0 h 449705"/>
              <a:gd name="connsiteX1" fmla="*/ 59961 w 614597"/>
              <a:gd name="connsiteY1" fmla="*/ 74951 h 449705"/>
              <a:gd name="connsiteX2" fmla="*/ 29980 w 614597"/>
              <a:gd name="connsiteY2" fmla="*/ 104931 h 449705"/>
              <a:gd name="connsiteX3" fmla="*/ 0 w 614597"/>
              <a:gd name="connsiteY3" fmla="*/ 194872 h 449705"/>
              <a:gd name="connsiteX4" fmla="*/ 14990 w 614597"/>
              <a:gd name="connsiteY4" fmla="*/ 419724 h 449705"/>
              <a:gd name="connsiteX5" fmla="*/ 44971 w 614597"/>
              <a:gd name="connsiteY5" fmla="*/ 449705 h 449705"/>
              <a:gd name="connsiteX6" fmla="*/ 269823 w 614597"/>
              <a:gd name="connsiteY6" fmla="*/ 434715 h 449705"/>
              <a:gd name="connsiteX7" fmla="*/ 299803 w 614597"/>
              <a:gd name="connsiteY7" fmla="*/ 404734 h 449705"/>
              <a:gd name="connsiteX8" fmla="*/ 389744 w 614597"/>
              <a:gd name="connsiteY8" fmla="*/ 344774 h 449705"/>
              <a:gd name="connsiteX9" fmla="*/ 419725 w 614597"/>
              <a:gd name="connsiteY9" fmla="*/ 284813 h 449705"/>
              <a:gd name="connsiteX10" fmla="*/ 449705 w 614597"/>
              <a:gd name="connsiteY10" fmla="*/ 239842 h 449705"/>
              <a:gd name="connsiteX11" fmla="*/ 464695 w 614597"/>
              <a:gd name="connsiteY11" fmla="*/ 194872 h 449705"/>
              <a:gd name="connsiteX12" fmla="*/ 509666 w 614597"/>
              <a:gd name="connsiteY12" fmla="*/ 149901 h 449705"/>
              <a:gd name="connsiteX13" fmla="*/ 584616 w 614597"/>
              <a:gd name="connsiteY13" fmla="*/ 14990 h 449705"/>
              <a:gd name="connsiteX14" fmla="*/ 614597 w 614597"/>
              <a:gd name="connsiteY14" fmla="*/ 0 h 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4597" h="449705">
                <a:moveTo>
                  <a:pt x="89941" y="0"/>
                </a:moveTo>
                <a:cubicBezTo>
                  <a:pt x="79948" y="24984"/>
                  <a:pt x="73311" y="51588"/>
                  <a:pt x="59961" y="74951"/>
                </a:cubicBezTo>
                <a:cubicBezTo>
                  <a:pt x="52949" y="87222"/>
                  <a:pt x="36300" y="92290"/>
                  <a:pt x="29980" y="104931"/>
                </a:cubicBezTo>
                <a:cubicBezTo>
                  <a:pt x="15847" y="133197"/>
                  <a:pt x="0" y="194872"/>
                  <a:pt x="0" y="194872"/>
                </a:cubicBezTo>
                <a:cubicBezTo>
                  <a:pt x="4997" y="269823"/>
                  <a:pt x="1936" y="345750"/>
                  <a:pt x="14990" y="419724"/>
                </a:cubicBezTo>
                <a:cubicBezTo>
                  <a:pt x="17446" y="433642"/>
                  <a:pt x="30862" y="448875"/>
                  <a:pt x="44971" y="449705"/>
                </a:cubicBezTo>
                <a:lnTo>
                  <a:pt x="269823" y="434715"/>
                </a:lnTo>
                <a:cubicBezTo>
                  <a:pt x="279816" y="424721"/>
                  <a:pt x="288497" y="413214"/>
                  <a:pt x="299803" y="404734"/>
                </a:cubicBezTo>
                <a:cubicBezTo>
                  <a:pt x="328628" y="383115"/>
                  <a:pt x="389744" y="344774"/>
                  <a:pt x="389744" y="344774"/>
                </a:cubicBezTo>
                <a:cubicBezTo>
                  <a:pt x="399738" y="324787"/>
                  <a:pt x="408638" y="304215"/>
                  <a:pt x="419725" y="284813"/>
                </a:cubicBezTo>
                <a:cubicBezTo>
                  <a:pt x="428663" y="269171"/>
                  <a:pt x="441648" y="255956"/>
                  <a:pt x="449705" y="239842"/>
                </a:cubicBezTo>
                <a:cubicBezTo>
                  <a:pt x="456771" y="225709"/>
                  <a:pt x="455930" y="208019"/>
                  <a:pt x="464695" y="194872"/>
                </a:cubicBezTo>
                <a:cubicBezTo>
                  <a:pt x="476454" y="177233"/>
                  <a:pt x="494676" y="164891"/>
                  <a:pt x="509666" y="149901"/>
                </a:cubicBezTo>
                <a:cubicBezTo>
                  <a:pt x="523995" y="106914"/>
                  <a:pt x="543382" y="35606"/>
                  <a:pt x="584616" y="14990"/>
                </a:cubicBezTo>
                <a:lnTo>
                  <a:pt x="614597" y="0"/>
                </a:ln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497ED03A-5704-4109-865A-6EF989C195A6}"/>
              </a:ext>
            </a:extLst>
          </p:cNvPr>
          <p:cNvSpPr/>
          <p:nvPr/>
        </p:nvSpPr>
        <p:spPr>
          <a:xfrm>
            <a:off x="8394492" y="4675614"/>
            <a:ext cx="404734" cy="271140"/>
          </a:xfrm>
          <a:custGeom>
            <a:avLst/>
            <a:gdLst>
              <a:gd name="connsiteX0" fmla="*/ 0 w 404734"/>
              <a:gd name="connsiteY0" fmla="*/ 271140 h 271140"/>
              <a:gd name="connsiteX1" fmla="*/ 59960 w 404734"/>
              <a:gd name="connsiteY1" fmla="*/ 196189 h 271140"/>
              <a:gd name="connsiteX2" fmla="*/ 89941 w 404734"/>
              <a:gd name="connsiteY2" fmla="*/ 166209 h 271140"/>
              <a:gd name="connsiteX3" fmla="*/ 119921 w 404734"/>
              <a:gd name="connsiteY3" fmla="*/ 121238 h 271140"/>
              <a:gd name="connsiteX4" fmla="*/ 164892 w 404734"/>
              <a:gd name="connsiteY4" fmla="*/ 106248 h 271140"/>
              <a:gd name="connsiteX5" fmla="*/ 254833 w 404734"/>
              <a:gd name="connsiteY5" fmla="*/ 46288 h 271140"/>
              <a:gd name="connsiteX6" fmla="*/ 284813 w 404734"/>
              <a:gd name="connsiteY6" fmla="*/ 16307 h 271140"/>
              <a:gd name="connsiteX7" fmla="*/ 404734 w 404734"/>
              <a:gd name="connsiteY7" fmla="*/ 1317 h 2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734" h="271140">
                <a:moveTo>
                  <a:pt x="0" y="271140"/>
                </a:moveTo>
                <a:cubicBezTo>
                  <a:pt x="19987" y="246156"/>
                  <a:pt x="39138" y="220481"/>
                  <a:pt x="59960" y="196189"/>
                </a:cubicBezTo>
                <a:cubicBezTo>
                  <a:pt x="69158" y="185458"/>
                  <a:pt x="81112" y="177245"/>
                  <a:pt x="89941" y="166209"/>
                </a:cubicBezTo>
                <a:cubicBezTo>
                  <a:pt x="101196" y="152141"/>
                  <a:pt x="105853" y="132493"/>
                  <a:pt x="119921" y="121238"/>
                </a:cubicBezTo>
                <a:cubicBezTo>
                  <a:pt x="132260" y="111367"/>
                  <a:pt x="149902" y="111245"/>
                  <a:pt x="164892" y="106248"/>
                </a:cubicBezTo>
                <a:cubicBezTo>
                  <a:pt x="279249" y="-8109"/>
                  <a:pt x="146360" y="111372"/>
                  <a:pt x="254833" y="46288"/>
                </a:cubicBezTo>
                <a:cubicBezTo>
                  <a:pt x="266952" y="39017"/>
                  <a:pt x="272694" y="23578"/>
                  <a:pt x="284813" y="16307"/>
                </a:cubicBezTo>
                <a:cubicBezTo>
                  <a:pt x="322963" y="-6584"/>
                  <a:pt x="362242" y="1317"/>
                  <a:pt x="404734" y="1317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C90BB8F8-BA6D-4FBF-84E7-D26581EC83E8}"/>
              </a:ext>
            </a:extLst>
          </p:cNvPr>
          <p:cNvSpPr/>
          <p:nvPr/>
        </p:nvSpPr>
        <p:spPr>
          <a:xfrm>
            <a:off x="8799226" y="4706911"/>
            <a:ext cx="329865" cy="479686"/>
          </a:xfrm>
          <a:custGeom>
            <a:avLst/>
            <a:gdLst>
              <a:gd name="connsiteX0" fmla="*/ 0 w 329865"/>
              <a:gd name="connsiteY0" fmla="*/ 0 h 479686"/>
              <a:gd name="connsiteX1" fmla="*/ 89941 w 329865"/>
              <a:gd name="connsiteY1" fmla="*/ 14991 h 479686"/>
              <a:gd name="connsiteX2" fmla="*/ 134912 w 329865"/>
              <a:gd name="connsiteY2" fmla="*/ 29981 h 479686"/>
              <a:gd name="connsiteX3" fmla="*/ 149902 w 329865"/>
              <a:gd name="connsiteY3" fmla="*/ 74951 h 479686"/>
              <a:gd name="connsiteX4" fmla="*/ 194872 w 329865"/>
              <a:gd name="connsiteY4" fmla="*/ 104932 h 479686"/>
              <a:gd name="connsiteX5" fmla="*/ 254833 w 329865"/>
              <a:gd name="connsiteY5" fmla="*/ 179882 h 479686"/>
              <a:gd name="connsiteX6" fmla="*/ 299804 w 329865"/>
              <a:gd name="connsiteY6" fmla="*/ 359764 h 479686"/>
              <a:gd name="connsiteX7" fmla="*/ 329784 w 329865"/>
              <a:gd name="connsiteY7" fmla="*/ 479686 h 47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9865" h="479686">
                <a:moveTo>
                  <a:pt x="0" y="0"/>
                </a:moveTo>
                <a:cubicBezTo>
                  <a:pt x="29980" y="4997"/>
                  <a:pt x="60271" y="8398"/>
                  <a:pt x="89941" y="14991"/>
                </a:cubicBezTo>
                <a:cubicBezTo>
                  <a:pt x="105366" y="18419"/>
                  <a:pt x="123739" y="18808"/>
                  <a:pt x="134912" y="29981"/>
                </a:cubicBezTo>
                <a:cubicBezTo>
                  <a:pt x="146085" y="41154"/>
                  <a:pt x="140031" y="62613"/>
                  <a:pt x="149902" y="74951"/>
                </a:cubicBezTo>
                <a:cubicBezTo>
                  <a:pt x="161156" y="89019"/>
                  <a:pt x="180804" y="93678"/>
                  <a:pt x="194872" y="104932"/>
                </a:cubicBezTo>
                <a:cubicBezTo>
                  <a:pt x="225389" y="129345"/>
                  <a:pt x="232570" y="146487"/>
                  <a:pt x="254833" y="179882"/>
                </a:cubicBezTo>
                <a:cubicBezTo>
                  <a:pt x="336399" y="424584"/>
                  <a:pt x="239247" y="117538"/>
                  <a:pt x="299804" y="359764"/>
                </a:cubicBezTo>
                <a:cubicBezTo>
                  <a:pt x="332944" y="492323"/>
                  <a:pt x="329784" y="407624"/>
                  <a:pt x="329784" y="479686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88ED9632-FE57-4892-9717-1F330A7376F4}"/>
              </a:ext>
            </a:extLst>
          </p:cNvPr>
          <p:cNvSpPr/>
          <p:nvPr/>
        </p:nvSpPr>
        <p:spPr>
          <a:xfrm flipH="1">
            <a:off x="9098281" y="5201587"/>
            <a:ext cx="45719" cy="1034321"/>
          </a:xfrm>
          <a:custGeom>
            <a:avLst/>
            <a:gdLst>
              <a:gd name="connsiteX0" fmla="*/ 0 w 45521"/>
              <a:gd name="connsiteY0" fmla="*/ 0 h 1379095"/>
              <a:gd name="connsiteX1" fmla="*/ 14990 w 45521"/>
              <a:gd name="connsiteY1" fmla="*/ 149902 h 1379095"/>
              <a:gd name="connsiteX2" fmla="*/ 29980 w 45521"/>
              <a:gd name="connsiteY2" fmla="*/ 194872 h 1379095"/>
              <a:gd name="connsiteX3" fmla="*/ 14990 w 45521"/>
              <a:gd name="connsiteY3" fmla="*/ 419724 h 1379095"/>
              <a:gd name="connsiteX4" fmla="*/ 29980 w 45521"/>
              <a:gd name="connsiteY4" fmla="*/ 1019331 h 1379095"/>
              <a:gd name="connsiteX5" fmla="*/ 44970 w 45521"/>
              <a:gd name="connsiteY5" fmla="*/ 1379095 h 137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21" h="1379095">
                <a:moveTo>
                  <a:pt x="0" y="0"/>
                </a:moveTo>
                <a:cubicBezTo>
                  <a:pt x="4997" y="49967"/>
                  <a:pt x="7354" y="100269"/>
                  <a:pt x="14990" y="149902"/>
                </a:cubicBezTo>
                <a:cubicBezTo>
                  <a:pt x="17393" y="165519"/>
                  <a:pt x="29980" y="179071"/>
                  <a:pt x="29980" y="194872"/>
                </a:cubicBezTo>
                <a:cubicBezTo>
                  <a:pt x="29980" y="269989"/>
                  <a:pt x="19987" y="344773"/>
                  <a:pt x="14990" y="419724"/>
                </a:cubicBezTo>
                <a:cubicBezTo>
                  <a:pt x="19987" y="619593"/>
                  <a:pt x="22296" y="819547"/>
                  <a:pt x="29980" y="1019331"/>
                </a:cubicBezTo>
                <a:cubicBezTo>
                  <a:pt x="49949" y="1538542"/>
                  <a:pt x="44970" y="860435"/>
                  <a:pt x="44970" y="1379095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BCBCBCA8-A3E3-464E-8345-A1E591F1E524}"/>
              </a:ext>
            </a:extLst>
          </p:cNvPr>
          <p:cNvSpPr/>
          <p:nvPr/>
        </p:nvSpPr>
        <p:spPr>
          <a:xfrm>
            <a:off x="9409387" y="2428407"/>
            <a:ext cx="184318" cy="764498"/>
          </a:xfrm>
          <a:custGeom>
            <a:avLst/>
            <a:gdLst>
              <a:gd name="connsiteX0" fmla="*/ 184318 w 184318"/>
              <a:gd name="connsiteY0" fmla="*/ 0 h 764498"/>
              <a:gd name="connsiteX1" fmla="*/ 79387 w 184318"/>
              <a:gd name="connsiteY1" fmla="*/ 134911 h 764498"/>
              <a:gd name="connsiteX2" fmla="*/ 19426 w 184318"/>
              <a:gd name="connsiteY2" fmla="*/ 194872 h 764498"/>
              <a:gd name="connsiteX3" fmla="*/ 19426 w 184318"/>
              <a:gd name="connsiteY3" fmla="*/ 389744 h 764498"/>
              <a:gd name="connsiteX4" fmla="*/ 34416 w 184318"/>
              <a:gd name="connsiteY4" fmla="*/ 434714 h 764498"/>
              <a:gd name="connsiteX5" fmla="*/ 64397 w 184318"/>
              <a:gd name="connsiteY5" fmla="*/ 464695 h 764498"/>
              <a:gd name="connsiteX6" fmla="*/ 79387 w 184318"/>
              <a:gd name="connsiteY6" fmla="*/ 509665 h 764498"/>
              <a:gd name="connsiteX7" fmla="*/ 139347 w 184318"/>
              <a:gd name="connsiteY7" fmla="*/ 599606 h 764498"/>
              <a:gd name="connsiteX8" fmla="*/ 169328 w 184318"/>
              <a:gd name="connsiteY8" fmla="*/ 689547 h 764498"/>
              <a:gd name="connsiteX9" fmla="*/ 184318 w 184318"/>
              <a:gd name="connsiteY9" fmla="*/ 734518 h 764498"/>
              <a:gd name="connsiteX10" fmla="*/ 184318 w 184318"/>
              <a:gd name="connsiteY10" fmla="*/ 764498 h 76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18" h="764498">
                <a:moveTo>
                  <a:pt x="184318" y="0"/>
                </a:moveTo>
                <a:cubicBezTo>
                  <a:pt x="155713" y="143026"/>
                  <a:pt x="199789" y="14509"/>
                  <a:pt x="79387" y="134911"/>
                </a:cubicBezTo>
                <a:lnTo>
                  <a:pt x="19426" y="194872"/>
                </a:lnTo>
                <a:cubicBezTo>
                  <a:pt x="-9524" y="281722"/>
                  <a:pt x="-3238" y="242425"/>
                  <a:pt x="19426" y="389744"/>
                </a:cubicBezTo>
                <a:cubicBezTo>
                  <a:pt x="21829" y="405361"/>
                  <a:pt x="26286" y="421165"/>
                  <a:pt x="34416" y="434714"/>
                </a:cubicBezTo>
                <a:cubicBezTo>
                  <a:pt x="41688" y="446833"/>
                  <a:pt x="54403" y="454701"/>
                  <a:pt x="64397" y="464695"/>
                </a:cubicBezTo>
                <a:cubicBezTo>
                  <a:pt x="69394" y="479685"/>
                  <a:pt x="71713" y="495853"/>
                  <a:pt x="79387" y="509665"/>
                </a:cubicBezTo>
                <a:cubicBezTo>
                  <a:pt x="96885" y="541162"/>
                  <a:pt x="127953" y="565423"/>
                  <a:pt x="139347" y="599606"/>
                </a:cubicBezTo>
                <a:lnTo>
                  <a:pt x="169328" y="689547"/>
                </a:lnTo>
                <a:cubicBezTo>
                  <a:pt x="174325" y="704537"/>
                  <a:pt x="184318" y="718717"/>
                  <a:pt x="184318" y="734518"/>
                </a:cubicBezTo>
                <a:lnTo>
                  <a:pt x="184318" y="764498"/>
                </a:ln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C1D4E8F2-9EC7-478A-AF3C-BDCA58E92BD1}"/>
              </a:ext>
            </a:extLst>
          </p:cNvPr>
          <p:cNvSpPr/>
          <p:nvPr/>
        </p:nvSpPr>
        <p:spPr>
          <a:xfrm>
            <a:off x="9623685" y="3177915"/>
            <a:ext cx="284813" cy="749508"/>
          </a:xfrm>
          <a:custGeom>
            <a:avLst/>
            <a:gdLst>
              <a:gd name="connsiteX0" fmla="*/ 0 w 284813"/>
              <a:gd name="connsiteY0" fmla="*/ 0 h 749508"/>
              <a:gd name="connsiteX1" fmla="*/ 14990 w 284813"/>
              <a:gd name="connsiteY1" fmla="*/ 194872 h 749508"/>
              <a:gd name="connsiteX2" fmla="*/ 29981 w 284813"/>
              <a:gd name="connsiteY2" fmla="*/ 239842 h 749508"/>
              <a:gd name="connsiteX3" fmla="*/ 0 w 284813"/>
              <a:gd name="connsiteY3" fmla="*/ 359764 h 749508"/>
              <a:gd name="connsiteX4" fmla="*/ 14990 w 284813"/>
              <a:gd name="connsiteY4" fmla="*/ 434715 h 749508"/>
              <a:gd name="connsiteX5" fmla="*/ 44971 w 284813"/>
              <a:gd name="connsiteY5" fmla="*/ 464695 h 749508"/>
              <a:gd name="connsiteX6" fmla="*/ 134912 w 284813"/>
              <a:gd name="connsiteY6" fmla="*/ 569626 h 749508"/>
              <a:gd name="connsiteX7" fmla="*/ 179882 w 284813"/>
              <a:gd name="connsiteY7" fmla="*/ 614596 h 749508"/>
              <a:gd name="connsiteX8" fmla="*/ 209863 w 284813"/>
              <a:gd name="connsiteY8" fmla="*/ 644577 h 749508"/>
              <a:gd name="connsiteX9" fmla="*/ 224853 w 284813"/>
              <a:gd name="connsiteY9" fmla="*/ 689547 h 749508"/>
              <a:gd name="connsiteX10" fmla="*/ 284813 w 284813"/>
              <a:gd name="connsiteY10" fmla="*/ 749508 h 749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4813" h="749508">
                <a:moveTo>
                  <a:pt x="0" y="0"/>
                </a:moveTo>
                <a:cubicBezTo>
                  <a:pt x="4997" y="64957"/>
                  <a:pt x="6909" y="130226"/>
                  <a:pt x="14990" y="194872"/>
                </a:cubicBezTo>
                <a:cubicBezTo>
                  <a:pt x="16950" y="210551"/>
                  <a:pt x="31412" y="224106"/>
                  <a:pt x="29981" y="239842"/>
                </a:cubicBezTo>
                <a:cubicBezTo>
                  <a:pt x="26251" y="280877"/>
                  <a:pt x="0" y="359764"/>
                  <a:pt x="0" y="359764"/>
                </a:cubicBezTo>
                <a:cubicBezTo>
                  <a:pt x="4997" y="384748"/>
                  <a:pt x="4953" y="411297"/>
                  <a:pt x="14990" y="434715"/>
                </a:cubicBezTo>
                <a:cubicBezTo>
                  <a:pt x="20557" y="447705"/>
                  <a:pt x="36142" y="453659"/>
                  <a:pt x="44971" y="464695"/>
                </a:cubicBezTo>
                <a:cubicBezTo>
                  <a:pt x="136297" y="578850"/>
                  <a:pt x="-9437" y="425277"/>
                  <a:pt x="134912" y="569626"/>
                </a:cubicBezTo>
                <a:lnTo>
                  <a:pt x="179882" y="614596"/>
                </a:lnTo>
                <a:lnTo>
                  <a:pt x="209863" y="644577"/>
                </a:lnTo>
                <a:cubicBezTo>
                  <a:pt x="214860" y="659567"/>
                  <a:pt x="216724" y="675998"/>
                  <a:pt x="224853" y="689547"/>
                </a:cubicBezTo>
                <a:cubicBezTo>
                  <a:pt x="224855" y="689550"/>
                  <a:pt x="284810" y="749505"/>
                  <a:pt x="284813" y="749508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D6A72EB4-6CEA-4605-992D-AEA71E127D86}"/>
              </a:ext>
            </a:extLst>
          </p:cNvPr>
          <p:cNvSpPr/>
          <p:nvPr/>
        </p:nvSpPr>
        <p:spPr>
          <a:xfrm>
            <a:off x="10343213" y="4841823"/>
            <a:ext cx="959371" cy="704538"/>
          </a:xfrm>
          <a:custGeom>
            <a:avLst/>
            <a:gdLst>
              <a:gd name="connsiteX0" fmla="*/ 959371 w 959371"/>
              <a:gd name="connsiteY0" fmla="*/ 0 h 704538"/>
              <a:gd name="connsiteX1" fmla="*/ 884420 w 959371"/>
              <a:gd name="connsiteY1" fmla="*/ 59961 h 704538"/>
              <a:gd name="connsiteX2" fmla="*/ 854439 w 959371"/>
              <a:gd name="connsiteY2" fmla="*/ 104931 h 704538"/>
              <a:gd name="connsiteX3" fmla="*/ 764498 w 959371"/>
              <a:gd name="connsiteY3" fmla="*/ 134911 h 704538"/>
              <a:gd name="connsiteX4" fmla="*/ 689548 w 959371"/>
              <a:gd name="connsiteY4" fmla="*/ 179882 h 704538"/>
              <a:gd name="connsiteX5" fmla="*/ 659567 w 959371"/>
              <a:gd name="connsiteY5" fmla="*/ 209862 h 704538"/>
              <a:gd name="connsiteX6" fmla="*/ 569626 w 959371"/>
              <a:gd name="connsiteY6" fmla="*/ 239843 h 704538"/>
              <a:gd name="connsiteX7" fmla="*/ 434715 w 959371"/>
              <a:gd name="connsiteY7" fmla="*/ 284813 h 704538"/>
              <a:gd name="connsiteX8" fmla="*/ 389744 w 959371"/>
              <a:gd name="connsiteY8" fmla="*/ 299803 h 704538"/>
              <a:gd name="connsiteX9" fmla="*/ 269823 w 959371"/>
              <a:gd name="connsiteY9" fmla="*/ 314793 h 704538"/>
              <a:gd name="connsiteX10" fmla="*/ 164892 w 959371"/>
              <a:gd name="connsiteY10" fmla="*/ 344774 h 704538"/>
              <a:gd name="connsiteX11" fmla="*/ 59961 w 959371"/>
              <a:gd name="connsiteY11" fmla="*/ 374754 h 704538"/>
              <a:gd name="connsiteX12" fmla="*/ 29980 w 959371"/>
              <a:gd name="connsiteY12" fmla="*/ 404734 h 704538"/>
              <a:gd name="connsiteX13" fmla="*/ 0 w 959371"/>
              <a:gd name="connsiteY13" fmla="*/ 494675 h 704538"/>
              <a:gd name="connsiteX14" fmla="*/ 14990 w 959371"/>
              <a:gd name="connsiteY14" fmla="*/ 629587 h 704538"/>
              <a:gd name="connsiteX15" fmla="*/ 44971 w 959371"/>
              <a:gd name="connsiteY15" fmla="*/ 704538 h 70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59371" h="704538">
                <a:moveTo>
                  <a:pt x="959371" y="0"/>
                </a:moveTo>
                <a:cubicBezTo>
                  <a:pt x="934387" y="19987"/>
                  <a:pt x="907044" y="37337"/>
                  <a:pt x="884420" y="59961"/>
                </a:cubicBezTo>
                <a:cubicBezTo>
                  <a:pt x="871681" y="72700"/>
                  <a:pt x="869717" y="95383"/>
                  <a:pt x="854439" y="104931"/>
                </a:cubicBezTo>
                <a:cubicBezTo>
                  <a:pt x="827640" y="121680"/>
                  <a:pt x="764498" y="134911"/>
                  <a:pt x="764498" y="134911"/>
                </a:cubicBezTo>
                <a:cubicBezTo>
                  <a:pt x="688540" y="210872"/>
                  <a:pt x="786839" y="121508"/>
                  <a:pt x="689548" y="179882"/>
                </a:cubicBezTo>
                <a:cubicBezTo>
                  <a:pt x="677429" y="187153"/>
                  <a:pt x="672208" y="203542"/>
                  <a:pt x="659567" y="209862"/>
                </a:cubicBezTo>
                <a:cubicBezTo>
                  <a:pt x="631301" y="223995"/>
                  <a:pt x="599606" y="229849"/>
                  <a:pt x="569626" y="239843"/>
                </a:cubicBezTo>
                <a:lnTo>
                  <a:pt x="434715" y="284813"/>
                </a:lnTo>
                <a:cubicBezTo>
                  <a:pt x="419725" y="289810"/>
                  <a:pt x="405423" y="297843"/>
                  <a:pt x="389744" y="299803"/>
                </a:cubicBezTo>
                <a:lnTo>
                  <a:pt x="269823" y="314793"/>
                </a:lnTo>
                <a:cubicBezTo>
                  <a:pt x="82320" y="361671"/>
                  <a:pt x="315469" y="301753"/>
                  <a:pt x="164892" y="344774"/>
                </a:cubicBezTo>
                <a:cubicBezTo>
                  <a:pt x="33135" y="382418"/>
                  <a:pt x="167783" y="338813"/>
                  <a:pt x="59961" y="374754"/>
                </a:cubicBezTo>
                <a:cubicBezTo>
                  <a:pt x="49967" y="384747"/>
                  <a:pt x="36300" y="392093"/>
                  <a:pt x="29980" y="404734"/>
                </a:cubicBezTo>
                <a:cubicBezTo>
                  <a:pt x="15847" y="433000"/>
                  <a:pt x="0" y="494675"/>
                  <a:pt x="0" y="494675"/>
                </a:cubicBezTo>
                <a:cubicBezTo>
                  <a:pt x="4997" y="539646"/>
                  <a:pt x="7551" y="584955"/>
                  <a:pt x="14990" y="629587"/>
                </a:cubicBezTo>
                <a:cubicBezTo>
                  <a:pt x="19621" y="657373"/>
                  <a:pt x="32737" y="680071"/>
                  <a:pt x="44971" y="704538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69B639F4-E858-4776-8CFE-4FBCB3D7FBC2}"/>
              </a:ext>
            </a:extLst>
          </p:cNvPr>
          <p:cNvSpPr/>
          <p:nvPr/>
        </p:nvSpPr>
        <p:spPr>
          <a:xfrm>
            <a:off x="10328160" y="5531370"/>
            <a:ext cx="391515" cy="704538"/>
          </a:xfrm>
          <a:custGeom>
            <a:avLst/>
            <a:gdLst>
              <a:gd name="connsiteX0" fmla="*/ 45033 w 391515"/>
              <a:gd name="connsiteY0" fmla="*/ 0 h 1439056"/>
              <a:gd name="connsiteX1" fmla="*/ 63 w 391515"/>
              <a:gd name="connsiteY1" fmla="*/ 74951 h 1439056"/>
              <a:gd name="connsiteX2" fmla="*/ 60024 w 391515"/>
              <a:gd name="connsiteY2" fmla="*/ 149902 h 1439056"/>
              <a:gd name="connsiteX3" fmla="*/ 75014 w 391515"/>
              <a:gd name="connsiteY3" fmla="*/ 194873 h 1439056"/>
              <a:gd name="connsiteX4" fmla="*/ 104994 w 391515"/>
              <a:gd name="connsiteY4" fmla="*/ 239843 h 1439056"/>
              <a:gd name="connsiteX5" fmla="*/ 164955 w 391515"/>
              <a:gd name="connsiteY5" fmla="*/ 359764 h 1439056"/>
              <a:gd name="connsiteX6" fmla="*/ 179945 w 391515"/>
              <a:gd name="connsiteY6" fmla="*/ 404735 h 1439056"/>
              <a:gd name="connsiteX7" fmla="*/ 239906 w 391515"/>
              <a:gd name="connsiteY7" fmla="*/ 479686 h 1439056"/>
              <a:gd name="connsiteX8" fmla="*/ 284876 w 391515"/>
              <a:gd name="connsiteY8" fmla="*/ 569627 h 1439056"/>
              <a:gd name="connsiteX9" fmla="*/ 314856 w 391515"/>
              <a:gd name="connsiteY9" fmla="*/ 614597 h 1439056"/>
              <a:gd name="connsiteX10" fmla="*/ 359827 w 391515"/>
              <a:gd name="connsiteY10" fmla="*/ 629587 h 1439056"/>
              <a:gd name="connsiteX11" fmla="*/ 389807 w 391515"/>
              <a:gd name="connsiteY11" fmla="*/ 1184223 h 1439056"/>
              <a:gd name="connsiteX12" fmla="*/ 389807 w 391515"/>
              <a:gd name="connsiteY12" fmla="*/ 1439056 h 143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1515" h="1439056">
                <a:moveTo>
                  <a:pt x="45033" y="0"/>
                </a:moveTo>
                <a:cubicBezTo>
                  <a:pt x="30043" y="24984"/>
                  <a:pt x="3677" y="46040"/>
                  <a:pt x="63" y="74951"/>
                </a:cubicBezTo>
                <a:cubicBezTo>
                  <a:pt x="-2038" y="91762"/>
                  <a:pt x="48620" y="138498"/>
                  <a:pt x="60024" y="149902"/>
                </a:cubicBezTo>
                <a:cubicBezTo>
                  <a:pt x="65021" y="164892"/>
                  <a:pt x="67948" y="180740"/>
                  <a:pt x="75014" y="194873"/>
                </a:cubicBezTo>
                <a:cubicBezTo>
                  <a:pt x="83071" y="210987"/>
                  <a:pt x="97677" y="223380"/>
                  <a:pt x="104994" y="239843"/>
                </a:cubicBezTo>
                <a:cubicBezTo>
                  <a:pt x="160112" y="363860"/>
                  <a:pt x="103384" y="298195"/>
                  <a:pt x="164955" y="359764"/>
                </a:cubicBezTo>
                <a:cubicBezTo>
                  <a:pt x="169952" y="374754"/>
                  <a:pt x="172879" y="390602"/>
                  <a:pt x="179945" y="404735"/>
                </a:cubicBezTo>
                <a:cubicBezTo>
                  <a:pt x="198854" y="442554"/>
                  <a:pt x="212021" y="451801"/>
                  <a:pt x="239906" y="479686"/>
                </a:cubicBezTo>
                <a:cubicBezTo>
                  <a:pt x="264227" y="576969"/>
                  <a:pt x="236279" y="508880"/>
                  <a:pt x="284876" y="569627"/>
                </a:cubicBezTo>
                <a:cubicBezTo>
                  <a:pt x="296130" y="583695"/>
                  <a:pt x="300788" y="603343"/>
                  <a:pt x="314856" y="614597"/>
                </a:cubicBezTo>
                <a:cubicBezTo>
                  <a:pt x="327195" y="624468"/>
                  <a:pt x="344837" y="624590"/>
                  <a:pt x="359827" y="629587"/>
                </a:cubicBezTo>
                <a:cubicBezTo>
                  <a:pt x="414106" y="846707"/>
                  <a:pt x="379963" y="692037"/>
                  <a:pt x="389807" y="1184223"/>
                </a:cubicBezTo>
                <a:cubicBezTo>
                  <a:pt x="391506" y="1269150"/>
                  <a:pt x="389807" y="1354112"/>
                  <a:pt x="389807" y="1439056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DF7DBD14-31FE-4481-B807-A96C827AAA91}"/>
              </a:ext>
            </a:extLst>
          </p:cNvPr>
          <p:cNvSpPr/>
          <p:nvPr/>
        </p:nvSpPr>
        <p:spPr>
          <a:xfrm>
            <a:off x="7659974" y="2938072"/>
            <a:ext cx="719528" cy="404735"/>
          </a:xfrm>
          <a:custGeom>
            <a:avLst/>
            <a:gdLst>
              <a:gd name="connsiteX0" fmla="*/ 0 w 719528"/>
              <a:gd name="connsiteY0" fmla="*/ 0 h 404735"/>
              <a:gd name="connsiteX1" fmla="*/ 74951 w 719528"/>
              <a:gd name="connsiteY1" fmla="*/ 14990 h 404735"/>
              <a:gd name="connsiteX2" fmla="*/ 119921 w 719528"/>
              <a:gd name="connsiteY2" fmla="*/ 29980 h 404735"/>
              <a:gd name="connsiteX3" fmla="*/ 209862 w 719528"/>
              <a:gd name="connsiteY3" fmla="*/ 44971 h 404735"/>
              <a:gd name="connsiteX4" fmla="*/ 269823 w 719528"/>
              <a:gd name="connsiteY4" fmla="*/ 224853 h 404735"/>
              <a:gd name="connsiteX5" fmla="*/ 284813 w 719528"/>
              <a:gd name="connsiteY5" fmla="*/ 269823 h 404735"/>
              <a:gd name="connsiteX6" fmla="*/ 344774 w 719528"/>
              <a:gd name="connsiteY6" fmla="*/ 359764 h 404735"/>
              <a:gd name="connsiteX7" fmla="*/ 389744 w 719528"/>
              <a:gd name="connsiteY7" fmla="*/ 374754 h 404735"/>
              <a:gd name="connsiteX8" fmla="*/ 419724 w 719528"/>
              <a:gd name="connsiteY8" fmla="*/ 404735 h 404735"/>
              <a:gd name="connsiteX9" fmla="*/ 659567 w 719528"/>
              <a:gd name="connsiteY9" fmla="*/ 344774 h 404735"/>
              <a:gd name="connsiteX10" fmla="*/ 689547 w 719528"/>
              <a:gd name="connsiteY10" fmla="*/ 299803 h 404735"/>
              <a:gd name="connsiteX11" fmla="*/ 719528 w 719528"/>
              <a:gd name="connsiteY11" fmla="*/ 269823 h 40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9528" h="404735">
                <a:moveTo>
                  <a:pt x="0" y="0"/>
                </a:moveTo>
                <a:cubicBezTo>
                  <a:pt x="24984" y="4997"/>
                  <a:pt x="50233" y="8811"/>
                  <a:pt x="74951" y="14990"/>
                </a:cubicBezTo>
                <a:cubicBezTo>
                  <a:pt x="90280" y="18822"/>
                  <a:pt x="104496" y="26552"/>
                  <a:pt x="119921" y="29980"/>
                </a:cubicBezTo>
                <a:cubicBezTo>
                  <a:pt x="149591" y="36574"/>
                  <a:pt x="179882" y="39974"/>
                  <a:pt x="209862" y="44971"/>
                </a:cubicBezTo>
                <a:lnTo>
                  <a:pt x="269823" y="224853"/>
                </a:lnTo>
                <a:lnTo>
                  <a:pt x="284813" y="269823"/>
                </a:lnTo>
                <a:cubicBezTo>
                  <a:pt x="300529" y="316972"/>
                  <a:pt x="296649" y="327681"/>
                  <a:pt x="344774" y="359764"/>
                </a:cubicBezTo>
                <a:cubicBezTo>
                  <a:pt x="357921" y="368529"/>
                  <a:pt x="374754" y="369757"/>
                  <a:pt x="389744" y="374754"/>
                </a:cubicBezTo>
                <a:cubicBezTo>
                  <a:pt x="399737" y="384748"/>
                  <a:pt x="405591" y="404735"/>
                  <a:pt x="419724" y="404735"/>
                </a:cubicBezTo>
                <a:cubicBezTo>
                  <a:pt x="583321" y="404735"/>
                  <a:pt x="573367" y="402240"/>
                  <a:pt x="659567" y="344774"/>
                </a:cubicBezTo>
                <a:cubicBezTo>
                  <a:pt x="669560" y="329784"/>
                  <a:pt x="678292" y="313871"/>
                  <a:pt x="689547" y="299803"/>
                </a:cubicBezTo>
                <a:cubicBezTo>
                  <a:pt x="698376" y="288767"/>
                  <a:pt x="719528" y="269823"/>
                  <a:pt x="719528" y="269823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7C8192F7-1F8C-4530-8EED-00E4461D130B}"/>
              </a:ext>
            </a:extLst>
          </p:cNvPr>
          <p:cNvSpPr/>
          <p:nvPr/>
        </p:nvSpPr>
        <p:spPr>
          <a:xfrm>
            <a:off x="8379439" y="3087974"/>
            <a:ext cx="164954" cy="869429"/>
          </a:xfrm>
          <a:custGeom>
            <a:avLst/>
            <a:gdLst>
              <a:gd name="connsiteX0" fmla="*/ 15053 w 164954"/>
              <a:gd name="connsiteY0" fmla="*/ 179882 h 869429"/>
              <a:gd name="connsiteX1" fmla="*/ 90004 w 164954"/>
              <a:gd name="connsiteY1" fmla="*/ 74951 h 869429"/>
              <a:gd name="connsiteX2" fmla="*/ 164954 w 164954"/>
              <a:gd name="connsiteY2" fmla="*/ 0 h 869429"/>
              <a:gd name="connsiteX3" fmla="*/ 104994 w 164954"/>
              <a:gd name="connsiteY3" fmla="*/ 134911 h 869429"/>
              <a:gd name="connsiteX4" fmla="*/ 75013 w 164954"/>
              <a:gd name="connsiteY4" fmla="*/ 224852 h 869429"/>
              <a:gd name="connsiteX5" fmla="*/ 60023 w 164954"/>
              <a:gd name="connsiteY5" fmla="*/ 269823 h 869429"/>
              <a:gd name="connsiteX6" fmla="*/ 30043 w 164954"/>
              <a:gd name="connsiteY6" fmla="*/ 314793 h 869429"/>
              <a:gd name="connsiteX7" fmla="*/ 63 w 164954"/>
              <a:gd name="connsiteY7" fmla="*/ 404734 h 869429"/>
              <a:gd name="connsiteX8" fmla="*/ 15053 w 164954"/>
              <a:gd name="connsiteY8" fmla="*/ 869429 h 86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954" h="869429">
                <a:moveTo>
                  <a:pt x="15053" y="179882"/>
                </a:moveTo>
                <a:cubicBezTo>
                  <a:pt x="64623" y="55955"/>
                  <a:pt x="14007" y="141448"/>
                  <a:pt x="90004" y="74951"/>
                </a:cubicBezTo>
                <a:cubicBezTo>
                  <a:pt x="116594" y="51685"/>
                  <a:pt x="164954" y="0"/>
                  <a:pt x="164954" y="0"/>
                </a:cubicBezTo>
                <a:cubicBezTo>
                  <a:pt x="129277" y="107032"/>
                  <a:pt x="152504" y="63647"/>
                  <a:pt x="104994" y="134911"/>
                </a:cubicBezTo>
                <a:lnTo>
                  <a:pt x="75013" y="224852"/>
                </a:lnTo>
                <a:cubicBezTo>
                  <a:pt x="70016" y="239842"/>
                  <a:pt x="68788" y="256676"/>
                  <a:pt x="60023" y="269823"/>
                </a:cubicBezTo>
                <a:lnTo>
                  <a:pt x="30043" y="314793"/>
                </a:lnTo>
                <a:cubicBezTo>
                  <a:pt x="20050" y="344773"/>
                  <a:pt x="-1310" y="373162"/>
                  <a:pt x="63" y="404734"/>
                </a:cubicBezTo>
                <a:cubicBezTo>
                  <a:pt x="16789" y="789444"/>
                  <a:pt x="15053" y="634475"/>
                  <a:pt x="15053" y="869429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B659AC2E-C1B2-4C76-80F7-A60838B8EF8F}"/>
              </a:ext>
            </a:extLst>
          </p:cNvPr>
          <p:cNvSpPr/>
          <p:nvPr/>
        </p:nvSpPr>
        <p:spPr>
          <a:xfrm>
            <a:off x="8079698" y="3957403"/>
            <a:ext cx="314794" cy="584617"/>
          </a:xfrm>
          <a:custGeom>
            <a:avLst/>
            <a:gdLst>
              <a:gd name="connsiteX0" fmla="*/ 314794 w 314794"/>
              <a:gd name="connsiteY0" fmla="*/ 0 h 584617"/>
              <a:gd name="connsiteX1" fmla="*/ 284813 w 314794"/>
              <a:gd name="connsiteY1" fmla="*/ 269823 h 584617"/>
              <a:gd name="connsiteX2" fmla="*/ 254833 w 314794"/>
              <a:gd name="connsiteY2" fmla="*/ 329784 h 584617"/>
              <a:gd name="connsiteX3" fmla="*/ 239843 w 314794"/>
              <a:gd name="connsiteY3" fmla="*/ 374754 h 584617"/>
              <a:gd name="connsiteX4" fmla="*/ 194872 w 314794"/>
              <a:gd name="connsiteY4" fmla="*/ 389745 h 584617"/>
              <a:gd name="connsiteX5" fmla="*/ 179882 w 314794"/>
              <a:gd name="connsiteY5" fmla="*/ 434715 h 584617"/>
              <a:gd name="connsiteX6" fmla="*/ 44971 w 314794"/>
              <a:gd name="connsiteY6" fmla="*/ 539646 h 584617"/>
              <a:gd name="connsiteX7" fmla="*/ 0 w 314794"/>
              <a:gd name="connsiteY7" fmla="*/ 584617 h 58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4794" h="584617">
                <a:moveTo>
                  <a:pt x="314794" y="0"/>
                </a:moveTo>
                <a:cubicBezTo>
                  <a:pt x="311150" y="51014"/>
                  <a:pt x="313051" y="194524"/>
                  <a:pt x="284813" y="269823"/>
                </a:cubicBezTo>
                <a:cubicBezTo>
                  <a:pt x="276967" y="290746"/>
                  <a:pt x="263635" y="309245"/>
                  <a:pt x="254833" y="329784"/>
                </a:cubicBezTo>
                <a:cubicBezTo>
                  <a:pt x="248609" y="344307"/>
                  <a:pt x="251016" y="363581"/>
                  <a:pt x="239843" y="374754"/>
                </a:cubicBezTo>
                <a:cubicBezTo>
                  <a:pt x="228670" y="385927"/>
                  <a:pt x="209862" y="384748"/>
                  <a:pt x="194872" y="389745"/>
                </a:cubicBezTo>
                <a:cubicBezTo>
                  <a:pt x="189875" y="404735"/>
                  <a:pt x="188647" y="421568"/>
                  <a:pt x="179882" y="434715"/>
                </a:cubicBezTo>
                <a:cubicBezTo>
                  <a:pt x="137681" y="498018"/>
                  <a:pt x="104541" y="480074"/>
                  <a:pt x="44971" y="539646"/>
                </a:cubicBezTo>
                <a:lnTo>
                  <a:pt x="0" y="584617"/>
                </a:ln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02948ED1-E384-4361-8A7D-95C93402F99A}"/>
              </a:ext>
            </a:extLst>
          </p:cNvPr>
          <p:cNvSpPr/>
          <p:nvPr/>
        </p:nvSpPr>
        <p:spPr>
          <a:xfrm>
            <a:off x="7839856" y="4586990"/>
            <a:ext cx="254833" cy="254915"/>
          </a:xfrm>
          <a:custGeom>
            <a:avLst/>
            <a:gdLst>
              <a:gd name="connsiteX0" fmla="*/ 254833 w 254833"/>
              <a:gd name="connsiteY0" fmla="*/ 0 h 254915"/>
              <a:gd name="connsiteX1" fmla="*/ 179882 w 254833"/>
              <a:gd name="connsiteY1" fmla="*/ 14990 h 254915"/>
              <a:gd name="connsiteX2" fmla="*/ 149901 w 254833"/>
              <a:gd name="connsiteY2" fmla="*/ 59961 h 254915"/>
              <a:gd name="connsiteX3" fmla="*/ 89941 w 254833"/>
              <a:gd name="connsiteY3" fmla="*/ 104931 h 254915"/>
              <a:gd name="connsiteX4" fmla="*/ 29980 w 254833"/>
              <a:gd name="connsiteY4" fmla="*/ 194872 h 254915"/>
              <a:gd name="connsiteX5" fmla="*/ 0 w 254833"/>
              <a:gd name="connsiteY5" fmla="*/ 254833 h 25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4833" h="254915">
                <a:moveTo>
                  <a:pt x="254833" y="0"/>
                </a:moveTo>
                <a:cubicBezTo>
                  <a:pt x="229849" y="4997"/>
                  <a:pt x="202003" y="2349"/>
                  <a:pt x="179882" y="14990"/>
                </a:cubicBezTo>
                <a:cubicBezTo>
                  <a:pt x="164240" y="23929"/>
                  <a:pt x="162640" y="47222"/>
                  <a:pt x="149901" y="59961"/>
                </a:cubicBezTo>
                <a:cubicBezTo>
                  <a:pt x="132235" y="77627"/>
                  <a:pt x="109928" y="89941"/>
                  <a:pt x="89941" y="104931"/>
                </a:cubicBezTo>
                <a:cubicBezTo>
                  <a:pt x="43140" y="245337"/>
                  <a:pt x="119809" y="37672"/>
                  <a:pt x="29980" y="194872"/>
                </a:cubicBezTo>
                <a:cubicBezTo>
                  <a:pt x="-7054" y="259680"/>
                  <a:pt x="40644" y="254833"/>
                  <a:pt x="0" y="254833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734B8D19-7BBB-45B9-81AB-71115CE8C04B}"/>
              </a:ext>
            </a:extLst>
          </p:cNvPr>
          <p:cNvSpPr/>
          <p:nvPr/>
        </p:nvSpPr>
        <p:spPr>
          <a:xfrm>
            <a:off x="7599955" y="4317167"/>
            <a:ext cx="254891" cy="569775"/>
          </a:xfrm>
          <a:custGeom>
            <a:avLst/>
            <a:gdLst>
              <a:gd name="connsiteX0" fmla="*/ 254891 w 254891"/>
              <a:gd name="connsiteY0" fmla="*/ 509666 h 569775"/>
              <a:gd name="connsiteX1" fmla="*/ 179940 w 254891"/>
              <a:gd name="connsiteY1" fmla="*/ 569626 h 569775"/>
              <a:gd name="connsiteX2" fmla="*/ 164950 w 254891"/>
              <a:gd name="connsiteY2" fmla="*/ 524656 h 569775"/>
              <a:gd name="connsiteX3" fmla="*/ 149960 w 254891"/>
              <a:gd name="connsiteY3" fmla="*/ 344774 h 569775"/>
              <a:gd name="connsiteX4" fmla="*/ 134970 w 254891"/>
              <a:gd name="connsiteY4" fmla="*/ 299803 h 569775"/>
              <a:gd name="connsiteX5" fmla="*/ 89999 w 254891"/>
              <a:gd name="connsiteY5" fmla="*/ 194872 h 569775"/>
              <a:gd name="connsiteX6" fmla="*/ 45029 w 254891"/>
              <a:gd name="connsiteY6" fmla="*/ 104931 h 569775"/>
              <a:gd name="connsiteX7" fmla="*/ 30038 w 254891"/>
              <a:gd name="connsiteY7" fmla="*/ 59961 h 569775"/>
              <a:gd name="connsiteX8" fmla="*/ 58 w 254891"/>
              <a:gd name="connsiteY8" fmla="*/ 0 h 56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891" h="569775">
                <a:moveTo>
                  <a:pt x="254891" y="509666"/>
                </a:moveTo>
                <a:cubicBezTo>
                  <a:pt x="229907" y="529653"/>
                  <a:pt x="211499" y="564366"/>
                  <a:pt x="179940" y="569626"/>
                </a:cubicBezTo>
                <a:cubicBezTo>
                  <a:pt x="164354" y="572224"/>
                  <a:pt x="167038" y="540318"/>
                  <a:pt x="164950" y="524656"/>
                </a:cubicBezTo>
                <a:cubicBezTo>
                  <a:pt x="156998" y="465015"/>
                  <a:pt x="157912" y="404415"/>
                  <a:pt x="149960" y="344774"/>
                </a:cubicBezTo>
                <a:cubicBezTo>
                  <a:pt x="147872" y="329111"/>
                  <a:pt x="138802" y="315132"/>
                  <a:pt x="134970" y="299803"/>
                </a:cubicBezTo>
                <a:cubicBezTo>
                  <a:pt x="111287" y="205075"/>
                  <a:pt x="141278" y="246153"/>
                  <a:pt x="89999" y="194872"/>
                </a:cubicBezTo>
                <a:cubicBezTo>
                  <a:pt x="52324" y="81846"/>
                  <a:pt x="103143" y="221158"/>
                  <a:pt x="45029" y="104931"/>
                </a:cubicBezTo>
                <a:cubicBezTo>
                  <a:pt x="37963" y="90798"/>
                  <a:pt x="37104" y="74094"/>
                  <a:pt x="30038" y="59961"/>
                </a:cubicBezTo>
                <a:cubicBezTo>
                  <a:pt x="-2714" y="-5541"/>
                  <a:pt x="58" y="37547"/>
                  <a:pt x="58" y="0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F6B907F0-DBD3-4C4C-80BD-A46A7464DCCE}"/>
              </a:ext>
            </a:extLst>
          </p:cNvPr>
          <p:cNvSpPr/>
          <p:nvPr/>
        </p:nvSpPr>
        <p:spPr>
          <a:xfrm>
            <a:off x="7525062" y="3147934"/>
            <a:ext cx="119922" cy="1304145"/>
          </a:xfrm>
          <a:custGeom>
            <a:avLst/>
            <a:gdLst>
              <a:gd name="connsiteX0" fmla="*/ 119922 w 119922"/>
              <a:gd name="connsiteY0" fmla="*/ 1304145 h 1304145"/>
              <a:gd name="connsiteX1" fmla="*/ 89941 w 119922"/>
              <a:gd name="connsiteY1" fmla="*/ 1094282 h 1304145"/>
              <a:gd name="connsiteX2" fmla="*/ 74951 w 119922"/>
              <a:gd name="connsiteY2" fmla="*/ 1019332 h 1304145"/>
              <a:gd name="connsiteX3" fmla="*/ 44971 w 119922"/>
              <a:gd name="connsiteY3" fmla="*/ 959371 h 1304145"/>
              <a:gd name="connsiteX4" fmla="*/ 0 w 119922"/>
              <a:gd name="connsiteY4" fmla="*/ 794479 h 1304145"/>
              <a:gd name="connsiteX5" fmla="*/ 0 w 119922"/>
              <a:gd name="connsiteY5" fmla="*/ 0 h 13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922" h="1304145">
                <a:moveTo>
                  <a:pt x="119922" y="1304145"/>
                </a:moveTo>
                <a:cubicBezTo>
                  <a:pt x="109928" y="1234191"/>
                  <a:pt x="100962" y="1164082"/>
                  <a:pt x="89941" y="1094282"/>
                </a:cubicBezTo>
                <a:cubicBezTo>
                  <a:pt x="85967" y="1069116"/>
                  <a:pt x="83008" y="1043503"/>
                  <a:pt x="74951" y="1019332"/>
                </a:cubicBezTo>
                <a:cubicBezTo>
                  <a:pt x="67885" y="998133"/>
                  <a:pt x="53773" y="979910"/>
                  <a:pt x="44971" y="959371"/>
                </a:cubicBezTo>
                <a:cubicBezTo>
                  <a:pt x="29918" y="924248"/>
                  <a:pt x="0" y="802118"/>
                  <a:pt x="0" y="794479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79A5379D-A6DC-4255-B0BF-15F48680F38E}"/>
              </a:ext>
            </a:extLst>
          </p:cNvPr>
          <p:cNvSpPr/>
          <p:nvPr/>
        </p:nvSpPr>
        <p:spPr>
          <a:xfrm>
            <a:off x="7525062" y="2938072"/>
            <a:ext cx="344774" cy="314794"/>
          </a:xfrm>
          <a:custGeom>
            <a:avLst/>
            <a:gdLst>
              <a:gd name="connsiteX0" fmla="*/ 0 w 344774"/>
              <a:gd name="connsiteY0" fmla="*/ 314794 h 314794"/>
              <a:gd name="connsiteX1" fmla="*/ 14990 w 344774"/>
              <a:gd name="connsiteY1" fmla="*/ 59961 h 314794"/>
              <a:gd name="connsiteX2" fmla="*/ 59961 w 344774"/>
              <a:gd name="connsiteY2" fmla="*/ 29980 h 314794"/>
              <a:gd name="connsiteX3" fmla="*/ 149902 w 344774"/>
              <a:gd name="connsiteY3" fmla="*/ 0 h 314794"/>
              <a:gd name="connsiteX4" fmla="*/ 329784 w 344774"/>
              <a:gd name="connsiteY4" fmla="*/ 14990 h 314794"/>
              <a:gd name="connsiteX5" fmla="*/ 344774 w 344774"/>
              <a:gd name="connsiteY5" fmla="*/ 59961 h 31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774" h="314794">
                <a:moveTo>
                  <a:pt x="0" y="314794"/>
                </a:moveTo>
                <a:cubicBezTo>
                  <a:pt x="4997" y="229850"/>
                  <a:pt x="-2540" y="143227"/>
                  <a:pt x="14990" y="59961"/>
                </a:cubicBezTo>
                <a:cubicBezTo>
                  <a:pt x="18702" y="42331"/>
                  <a:pt x="43498" y="37297"/>
                  <a:pt x="59961" y="29980"/>
                </a:cubicBezTo>
                <a:cubicBezTo>
                  <a:pt x="88839" y="17145"/>
                  <a:pt x="149902" y="0"/>
                  <a:pt x="149902" y="0"/>
                </a:cubicBezTo>
                <a:cubicBezTo>
                  <a:pt x="209863" y="4997"/>
                  <a:pt x="272276" y="-2705"/>
                  <a:pt x="329784" y="14990"/>
                </a:cubicBezTo>
                <a:cubicBezTo>
                  <a:pt x="344886" y="19637"/>
                  <a:pt x="344774" y="59961"/>
                  <a:pt x="344774" y="59961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orme libre : forme 40">
            <a:extLst>
              <a:ext uri="{FF2B5EF4-FFF2-40B4-BE49-F238E27FC236}">
                <a16:creationId xmlns:a16="http://schemas.microsoft.com/office/drawing/2014/main" id="{9B0DA652-50FF-4986-B593-181C9A0DDE7C}"/>
              </a:ext>
            </a:extLst>
          </p:cNvPr>
          <p:cNvSpPr/>
          <p:nvPr/>
        </p:nvSpPr>
        <p:spPr>
          <a:xfrm>
            <a:off x="7075357" y="5441430"/>
            <a:ext cx="525649" cy="794478"/>
          </a:xfrm>
          <a:custGeom>
            <a:avLst/>
            <a:gdLst>
              <a:gd name="connsiteX0" fmla="*/ 0 w 525649"/>
              <a:gd name="connsiteY0" fmla="*/ 794478 h 794478"/>
              <a:gd name="connsiteX1" fmla="*/ 74951 w 525649"/>
              <a:gd name="connsiteY1" fmla="*/ 749508 h 794478"/>
              <a:gd name="connsiteX2" fmla="*/ 119922 w 525649"/>
              <a:gd name="connsiteY2" fmla="*/ 644577 h 794478"/>
              <a:gd name="connsiteX3" fmla="*/ 149902 w 525649"/>
              <a:gd name="connsiteY3" fmla="*/ 599606 h 794478"/>
              <a:gd name="connsiteX4" fmla="*/ 164892 w 525649"/>
              <a:gd name="connsiteY4" fmla="*/ 554636 h 794478"/>
              <a:gd name="connsiteX5" fmla="*/ 209863 w 525649"/>
              <a:gd name="connsiteY5" fmla="*/ 524655 h 794478"/>
              <a:gd name="connsiteX6" fmla="*/ 239843 w 525649"/>
              <a:gd name="connsiteY6" fmla="*/ 479685 h 794478"/>
              <a:gd name="connsiteX7" fmla="*/ 269823 w 525649"/>
              <a:gd name="connsiteY7" fmla="*/ 449704 h 794478"/>
              <a:gd name="connsiteX8" fmla="*/ 284813 w 525649"/>
              <a:gd name="connsiteY8" fmla="*/ 404734 h 794478"/>
              <a:gd name="connsiteX9" fmla="*/ 359764 w 525649"/>
              <a:gd name="connsiteY9" fmla="*/ 314793 h 794478"/>
              <a:gd name="connsiteX10" fmla="*/ 389745 w 525649"/>
              <a:gd name="connsiteY10" fmla="*/ 224852 h 794478"/>
              <a:gd name="connsiteX11" fmla="*/ 419725 w 525649"/>
              <a:gd name="connsiteY11" fmla="*/ 179881 h 794478"/>
              <a:gd name="connsiteX12" fmla="*/ 464695 w 525649"/>
              <a:gd name="connsiteY12" fmla="*/ 89940 h 794478"/>
              <a:gd name="connsiteX13" fmla="*/ 524656 w 525649"/>
              <a:gd name="connsiteY13" fmla="*/ 14990 h 794478"/>
              <a:gd name="connsiteX14" fmla="*/ 524656 w 525649"/>
              <a:gd name="connsiteY14" fmla="*/ 0 h 794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5649" h="794478">
                <a:moveTo>
                  <a:pt x="0" y="794478"/>
                </a:moveTo>
                <a:cubicBezTo>
                  <a:pt x="24984" y="779488"/>
                  <a:pt x="54349" y="770110"/>
                  <a:pt x="74951" y="749508"/>
                </a:cubicBezTo>
                <a:cubicBezTo>
                  <a:pt x="106145" y="718315"/>
                  <a:pt x="102005" y="680412"/>
                  <a:pt x="119922" y="644577"/>
                </a:cubicBezTo>
                <a:cubicBezTo>
                  <a:pt x="127979" y="628463"/>
                  <a:pt x="141845" y="615720"/>
                  <a:pt x="149902" y="599606"/>
                </a:cubicBezTo>
                <a:cubicBezTo>
                  <a:pt x="156968" y="585473"/>
                  <a:pt x="155021" y="566974"/>
                  <a:pt x="164892" y="554636"/>
                </a:cubicBezTo>
                <a:cubicBezTo>
                  <a:pt x="176147" y="540568"/>
                  <a:pt x="194873" y="534649"/>
                  <a:pt x="209863" y="524655"/>
                </a:cubicBezTo>
                <a:cubicBezTo>
                  <a:pt x="219856" y="509665"/>
                  <a:pt x="228589" y="493753"/>
                  <a:pt x="239843" y="479685"/>
                </a:cubicBezTo>
                <a:cubicBezTo>
                  <a:pt x="248672" y="468649"/>
                  <a:pt x="262552" y="461823"/>
                  <a:pt x="269823" y="449704"/>
                </a:cubicBezTo>
                <a:cubicBezTo>
                  <a:pt x="277952" y="436155"/>
                  <a:pt x="277747" y="418867"/>
                  <a:pt x="284813" y="404734"/>
                </a:cubicBezTo>
                <a:cubicBezTo>
                  <a:pt x="305683" y="362995"/>
                  <a:pt x="326612" y="347945"/>
                  <a:pt x="359764" y="314793"/>
                </a:cubicBezTo>
                <a:cubicBezTo>
                  <a:pt x="369758" y="284813"/>
                  <a:pt x="372216" y="251147"/>
                  <a:pt x="389745" y="224852"/>
                </a:cubicBezTo>
                <a:cubicBezTo>
                  <a:pt x="399738" y="209862"/>
                  <a:pt x="411668" y="195995"/>
                  <a:pt x="419725" y="179881"/>
                </a:cubicBezTo>
                <a:cubicBezTo>
                  <a:pt x="456665" y="106000"/>
                  <a:pt x="407419" y="161535"/>
                  <a:pt x="464695" y="89940"/>
                </a:cubicBezTo>
                <a:cubicBezTo>
                  <a:pt x="501878" y="43461"/>
                  <a:pt x="493895" y="76512"/>
                  <a:pt x="524656" y="14990"/>
                </a:cubicBezTo>
                <a:cubicBezTo>
                  <a:pt x="526891" y="10521"/>
                  <a:pt x="524656" y="4997"/>
                  <a:pt x="524656" y="0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51A9594D-C3AC-402C-897F-085031B38F67}"/>
              </a:ext>
            </a:extLst>
          </p:cNvPr>
          <p:cNvSpPr/>
          <p:nvPr/>
        </p:nvSpPr>
        <p:spPr>
          <a:xfrm>
            <a:off x="7629993" y="5096656"/>
            <a:ext cx="764499" cy="389744"/>
          </a:xfrm>
          <a:custGeom>
            <a:avLst/>
            <a:gdLst>
              <a:gd name="connsiteX0" fmla="*/ 0 w 764499"/>
              <a:gd name="connsiteY0" fmla="*/ 389744 h 389744"/>
              <a:gd name="connsiteX1" fmla="*/ 74951 w 764499"/>
              <a:gd name="connsiteY1" fmla="*/ 344774 h 389744"/>
              <a:gd name="connsiteX2" fmla="*/ 359764 w 764499"/>
              <a:gd name="connsiteY2" fmla="*/ 374754 h 389744"/>
              <a:gd name="connsiteX3" fmla="*/ 494676 w 764499"/>
              <a:gd name="connsiteY3" fmla="*/ 344774 h 389744"/>
              <a:gd name="connsiteX4" fmla="*/ 539646 w 764499"/>
              <a:gd name="connsiteY4" fmla="*/ 329783 h 389744"/>
              <a:gd name="connsiteX5" fmla="*/ 584617 w 764499"/>
              <a:gd name="connsiteY5" fmla="*/ 269823 h 389744"/>
              <a:gd name="connsiteX6" fmla="*/ 614597 w 764499"/>
              <a:gd name="connsiteY6" fmla="*/ 239842 h 389744"/>
              <a:gd name="connsiteX7" fmla="*/ 674558 w 764499"/>
              <a:gd name="connsiteY7" fmla="*/ 149901 h 389744"/>
              <a:gd name="connsiteX8" fmla="*/ 734518 w 764499"/>
              <a:gd name="connsiteY8" fmla="*/ 44970 h 389744"/>
              <a:gd name="connsiteX9" fmla="*/ 764499 w 764499"/>
              <a:gd name="connsiteY9" fmla="*/ 0 h 389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4499" h="389744">
                <a:moveTo>
                  <a:pt x="0" y="389744"/>
                </a:moveTo>
                <a:cubicBezTo>
                  <a:pt x="24984" y="374754"/>
                  <a:pt x="45960" y="347673"/>
                  <a:pt x="74951" y="344774"/>
                </a:cubicBezTo>
                <a:cubicBezTo>
                  <a:pt x="203500" y="331919"/>
                  <a:pt x="258980" y="349558"/>
                  <a:pt x="359764" y="374754"/>
                </a:cubicBezTo>
                <a:cubicBezTo>
                  <a:pt x="404735" y="364761"/>
                  <a:pt x="449984" y="355947"/>
                  <a:pt x="494676" y="344774"/>
                </a:cubicBezTo>
                <a:cubicBezTo>
                  <a:pt x="510005" y="340942"/>
                  <a:pt x="527507" y="339899"/>
                  <a:pt x="539646" y="329783"/>
                </a:cubicBezTo>
                <a:cubicBezTo>
                  <a:pt x="558839" y="313789"/>
                  <a:pt x="568623" y="289016"/>
                  <a:pt x="584617" y="269823"/>
                </a:cubicBezTo>
                <a:cubicBezTo>
                  <a:pt x="593665" y="258966"/>
                  <a:pt x="606117" y="251148"/>
                  <a:pt x="614597" y="239842"/>
                </a:cubicBezTo>
                <a:cubicBezTo>
                  <a:pt x="636216" y="211016"/>
                  <a:pt x="674558" y="149901"/>
                  <a:pt x="674558" y="149901"/>
                </a:cubicBezTo>
                <a:cubicBezTo>
                  <a:pt x="698883" y="76927"/>
                  <a:pt x="677800" y="124375"/>
                  <a:pt x="734518" y="44970"/>
                </a:cubicBezTo>
                <a:cubicBezTo>
                  <a:pt x="744990" y="30310"/>
                  <a:pt x="764499" y="0"/>
                  <a:pt x="764499" y="0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F9A169F4-68F9-4BA4-B1A6-C551B90834E6}"/>
              </a:ext>
            </a:extLst>
          </p:cNvPr>
          <p:cNvSpPr/>
          <p:nvPr/>
        </p:nvSpPr>
        <p:spPr>
          <a:xfrm>
            <a:off x="8409482" y="4841823"/>
            <a:ext cx="599690" cy="359764"/>
          </a:xfrm>
          <a:custGeom>
            <a:avLst/>
            <a:gdLst>
              <a:gd name="connsiteX0" fmla="*/ 0 w 599690"/>
              <a:gd name="connsiteY0" fmla="*/ 299803 h 359764"/>
              <a:gd name="connsiteX1" fmla="*/ 59961 w 599690"/>
              <a:gd name="connsiteY1" fmla="*/ 224852 h 359764"/>
              <a:gd name="connsiteX2" fmla="*/ 74951 w 599690"/>
              <a:gd name="connsiteY2" fmla="*/ 179882 h 359764"/>
              <a:gd name="connsiteX3" fmla="*/ 149902 w 599690"/>
              <a:gd name="connsiteY3" fmla="*/ 104931 h 359764"/>
              <a:gd name="connsiteX4" fmla="*/ 194872 w 599690"/>
              <a:gd name="connsiteY4" fmla="*/ 59961 h 359764"/>
              <a:gd name="connsiteX5" fmla="*/ 224852 w 599690"/>
              <a:gd name="connsiteY5" fmla="*/ 29980 h 359764"/>
              <a:gd name="connsiteX6" fmla="*/ 269823 w 599690"/>
              <a:gd name="connsiteY6" fmla="*/ 0 h 359764"/>
              <a:gd name="connsiteX7" fmla="*/ 434715 w 599690"/>
              <a:gd name="connsiteY7" fmla="*/ 14990 h 359764"/>
              <a:gd name="connsiteX8" fmla="*/ 539646 w 599690"/>
              <a:gd name="connsiteY8" fmla="*/ 134911 h 359764"/>
              <a:gd name="connsiteX9" fmla="*/ 569626 w 599690"/>
              <a:gd name="connsiteY9" fmla="*/ 164892 h 359764"/>
              <a:gd name="connsiteX10" fmla="*/ 584616 w 599690"/>
              <a:gd name="connsiteY10" fmla="*/ 209862 h 359764"/>
              <a:gd name="connsiteX11" fmla="*/ 599607 w 599690"/>
              <a:gd name="connsiteY11" fmla="*/ 359764 h 35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9690" h="359764">
                <a:moveTo>
                  <a:pt x="0" y="299803"/>
                </a:moveTo>
                <a:cubicBezTo>
                  <a:pt x="19987" y="274819"/>
                  <a:pt x="43004" y="251983"/>
                  <a:pt x="59961" y="224852"/>
                </a:cubicBezTo>
                <a:cubicBezTo>
                  <a:pt x="68335" y="211453"/>
                  <a:pt x="65470" y="192523"/>
                  <a:pt x="74951" y="179882"/>
                </a:cubicBezTo>
                <a:cubicBezTo>
                  <a:pt x="96150" y="151616"/>
                  <a:pt x="124918" y="129915"/>
                  <a:pt x="149902" y="104931"/>
                </a:cubicBezTo>
                <a:lnTo>
                  <a:pt x="194872" y="59961"/>
                </a:lnTo>
                <a:cubicBezTo>
                  <a:pt x="204865" y="49967"/>
                  <a:pt x="213093" y="37819"/>
                  <a:pt x="224852" y="29980"/>
                </a:cubicBezTo>
                <a:lnTo>
                  <a:pt x="269823" y="0"/>
                </a:lnTo>
                <a:cubicBezTo>
                  <a:pt x="324787" y="4997"/>
                  <a:pt x="383038" y="-4389"/>
                  <a:pt x="434715" y="14990"/>
                </a:cubicBezTo>
                <a:cubicBezTo>
                  <a:pt x="487549" y="34803"/>
                  <a:pt x="507840" y="95153"/>
                  <a:pt x="539646" y="134911"/>
                </a:cubicBezTo>
                <a:cubicBezTo>
                  <a:pt x="548475" y="145947"/>
                  <a:pt x="559633" y="154898"/>
                  <a:pt x="569626" y="164892"/>
                </a:cubicBezTo>
                <a:cubicBezTo>
                  <a:pt x="574623" y="179882"/>
                  <a:pt x="581517" y="194368"/>
                  <a:pt x="584616" y="209862"/>
                </a:cubicBezTo>
                <a:cubicBezTo>
                  <a:pt x="601727" y="295415"/>
                  <a:pt x="599607" y="293978"/>
                  <a:pt x="599607" y="359764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orme libre : forme 43">
            <a:extLst>
              <a:ext uri="{FF2B5EF4-FFF2-40B4-BE49-F238E27FC236}">
                <a16:creationId xmlns:a16="http://schemas.microsoft.com/office/drawing/2014/main" id="{0AD46180-1697-4DD1-BAA1-CBAFC6D994D0}"/>
              </a:ext>
            </a:extLst>
          </p:cNvPr>
          <p:cNvSpPr/>
          <p:nvPr/>
        </p:nvSpPr>
        <p:spPr>
          <a:xfrm>
            <a:off x="9024079" y="5156616"/>
            <a:ext cx="46008" cy="599607"/>
          </a:xfrm>
          <a:custGeom>
            <a:avLst/>
            <a:gdLst>
              <a:gd name="connsiteX0" fmla="*/ 0 w 46008"/>
              <a:gd name="connsiteY0" fmla="*/ 0 h 599607"/>
              <a:gd name="connsiteX1" fmla="*/ 14990 w 46008"/>
              <a:gd name="connsiteY1" fmla="*/ 74951 h 599607"/>
              <a:gd name="connsiteX2" fmla="*/ 44970 w 46008"/>
              <a:gd name="connsiteY2" fmla="*/ 119922 h 599607"/>
              <a:gd name="connsiteX3" fmla="*/ 29980 w 46008"/>
              <a:gd name="connsiteY3" fmla="*/ 464695 h 599607"/>
              <a:gd name="connsiteX4" fmla="*/ 14990 w 46008"/>
              <a:gd name="connsiteY4" fmla="*/ 509666 h 599607"/>
              <a:gd name="connsiteX5" fmla="*/ 14990 w 46008"/>
              <a:gd name="connsiteY5" fmla="*/ 599607 h 59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08" h="599607">
                <a:moveTo>
                  <a:pt x="0" y="0"/>
                </a:moveTo>
                <a:cubicBezTo>
                  <a:pt x="4997" y="24984"/>
                  <a:pt x="6044" y="51095"/>
                  <a:pt x="14990" y="74951"/>
                </a:cubicBezTo>
                <a:cubicBezTo>
                  <a:pt x="21316" y="91820"/>
                  <a:pt x="44278" y="101919"/>
                  <a:pt x="44970" y="119922"/>
                </a:cubicBezTo>
                <a:cubicBezTo>
                  <a:pt x="49391" y="234870"/>
                  <a:pt x="38803" y="350001"/>
                  <a:pt x="29980" y="464695"/>
                </a:cubicBezTo>
                <a:cubicBezTo>
                  <a:pt x="28768" y="480450"/>
                  <a:pt x="16735" y="493961"/>
                  <a:pt x="14990" y="509666"/>
                </a:cubicBezTo>
                <a:cubicBezTo>
                  <a:pt x="11679" y="539463"/>
                  <a:pt x="14990" y="569627"/>
                  <a:pt x="14990" y="599607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180934D8-F101-4BF9-A4DB-226A49243287}"/>
              </a:ext>
            </a:extLst>
          </p:cNvPr>
          <p:cNvSpPr/>
          <p:nvPr/>
        </p:nvSpPr>
        <p:spPr>
          <a:xfrm>
            <a:off x="9009059" y="5756223"/>
            <a:ext cx="30010" cy="464695"/>
          </a:xfrm>
          <a:custGeom>
            <a:avLst/>
            <a:gdLst>
              <a:gd name="connsiteX0" fmla="*/ 30010 w 30010"/>
              <a:gd name="connsiteY0" fmla="*/ 0 h 464695"/>
              <a:gd name="connsiteX1" fmla="*/ 15020 w 30010"/>
              <a:gd name="connsiteY1" fmla="*/ 329784 h 464695"/>
              <a:gd name="connsiteX2" fmla="*/ 30 w 30010"/>
              <a:gd name="connsiteY2" fmla="*/ 464695 h 46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10" h="464695">
                <a:moveTo>
                  <a:pt x="30010" y="0"/>
                </a:moveTo>
                <a:cubicBezTo>
                  <a:pt x="25013" y="109928"/>
                  <a:pt x="22591" y="220003"/>
                  <a:pt x="15020" y="329784"/>
                </a:cubicBezTo>
                <a:cubicBezTo>
                  <a:pt x="-1383" y="567634"/>
                  <a:pt x="30" y="364586"/>
                  <a:pt x="30" y="464695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5E1B1F-D89E-4BE5-A8E8-14FEC5F24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951"/>
            <a:ext cx="5007262" cy="1595643"/>
          </a:xfrm>
          <a:prstGeom prst="rect">
            <a:avLst/>
          </a:prstGeom>
        </p:spPr>
      </p:pic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8476DEE5-7964-4C99-A177-D65B058BCEB1}"/>
              </a:ext>
            </a:extLst>
          </p:cNvPr>
          <p:cNvSpPr/>
          <p:nvPr/>
        </p:nvSpPr>
        <p:spPr>
          <a:xfrm>
            <a:off x="10522596" y="5546361"/>
            <a:ext cx="360872" cy="644577"/>
          </a:xfrm>
          <a:custGeom>
            <a:avLst/>
            <a:gdLst>
              <a:gd name="connsiteX0" fmla="*/ 315293 w 360872"/>
              <a:gd name="connsiteY0" fmla="*/ 644577 h 644577"/>
              <a:gd name="connsiteX1" fmla="*/ 330283 w 360872"/>
              <a:gd name="connsiteY1" fmla="*/ 314793 h 644577"/>
              <a:gd name="connsiteX2" fmla="*/ 270322 w 360872"/>
              <a:gd name="connsiteY2" fmla="*/ 254832 h 644577"/>
              <a:gd name="connsiteX3" fmla="*/ 225352 w 360872"/>
              <a:gd name="connsiteY3" fmla="*/ 239842 h 644577"/>
              <a:gd name="connsiteX4" fmla="*/ 195371 w 360872"/>
              <a:gd name="connsiteY4" fmla="*/ 209862 h 644577"/>
              <a:gd name="connsiteX5" fmla="*/ 105430 w 360872"/>
              <a:gd name="connsiteY5" fmla="*/ 179882 h 644577"/>
              <a:gd name="connsiteX6" fmla="*/ 75450 w 360872"/>
              <a:gd name="connsiteY6" fmla="*/ 149901 h 644577"/>
              <a:gd name="connsiteX7" fmla="*/ 60460 w 360872"/>
              <a:gd name="connsiteY7" fmla="*/ 104931 h 644577"/>
              <a:gd name="connsiteX8" fmla="*/ 15489 w 360872"/>
              <a:gd name="connsiteY8" fmla="*/ 89941 h 644577"/>
              <a:gd name="connsiteX9" fmla="*/ 499 w 360872"/>
              <a:gd name="connsiteY9" fmla="*/ 0 h 644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872" h="644577">
                <a:moveTo>
                  <a:pt x="315293" y="644577"/>
                </a:moveTo>
                <a:cubicBezTo>
                  <a:pt x="366864" y="515648"/>
                  <a:pt x="378510" y="517345"/>
                  <a:pt x="330283" y="314793"/>
                </a:cubicBezTo>
                <a:cubicBezTo>
                  <a:pt x="323736" y="287296"/>
                  <a:pt x="297137" y="263770"/>
                  <a:pt x="270322" y="254832"/>
                </a:cubicBezTo>
                <a:lnTo>
                  <a:pt x="225352" y="239842"/>
                </a:lnTo>
                <a:cubicBezTo>
                  <a:pt x="215358" y="229849"/>
                  <a:pt x="208012" y="216182"/>
                  <a:pt x="195371" y="209862"/>
                </a:cubicBezTo>
                <a:cubicBezTo>
                  <a:pt x="167105" y="195729"/>
                  <a:pt x="105430" y="179882"/>
                  <a:pt x="105430" y="179882"/>
                </a:cubicBezTo>
                <a:cubicBezTo>
                  <a:pt x="95437" y="169888"/>
                  <a:pt x="82721" y="162020"/>
                  <a:pt x="75450" y="149901"/>
                </a:cubicBezTo>
                <a:cubicBezTo>
                  <a:pt x="67321" y="136352"/>
                  <a:pt x="71633" y="116104"/>
                  <a:pt x="60460" y="104931"/>
                </a:cubicBezTo>
                <a:cubicBezTo>
                  <a:pt x="49287" y="93758"/>
                  <a:pt x="30479" y="94938"/>
                  <a:pt x="15489" y="89941"/>
                </a:cubicBezTo>
                <a:cubicBezTo>
                  <a:pt x="-4241" y="30749"/>
                  <a:pt x="499" y="60771"/>
                  <a:pt x="499" y="0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orme libre : forme 47">
            <a:extLst>
              <a:ext uri="{FF2B5EF4-FFF2-40B4-BE49-F238E27FC236}">
                <a16:creationId xmlns:a16="http://schemas.microsoft.com/office/drawing/2014/main" id="{4D20E91F-A323-449D-8977-2CBBDDFC2D84}"/>
              </a:ext>
            </a:extLst>
          </p:cNvPr>
          <p:cNvSpPr/>
          <p:nvPr/>
        </p:nvSpPr>
        <p:spPr>
          <a:xfrm>
            <a:off x="10492425" y="5275654"/>
            <a:ext cx="345464" cy="300687"/>
          </a:xfrm>
          <a:custGeom>
            <a:avLst/>
            <a:gdLst>
              <a:gd name="connsiteX0" fmla="*/ 60650 w 345464"/>
              <a:gd name="connsiteY0" fmla="*/ 300687 h 300687"/>
              <a:gd name="connsiteX1" fmla="*/ 690 w 345464"/>
              <a:gd name="connsiteY1" fmla="*/ 225736 h 300687"/>
              <a:gd name="connsiteX2" fmla="*/ 60650 w 345464"/>
              <a:gd name="connsiteY2" fmla="*/ 60844 h 300687"/>
              <a:gd name="connsiteX3" fmla="*/ 150591 w 345464"/>
              <a:gd name="connsiteY3" fmla="*/ 30864 h 300687"/>
              <a:gd name="connsiteX4" fmla="*/ 285503 w 345464"/>
              <a:gd name="connsiteY4" fmla="*/ 884 h 300687"/>
              <a:gd name="connsiteX5" fmla="*/ 345464 w 345464"/>
              <a:gd name="connsiteY5" fmla="*/ 884 h 30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464" h="300687">
                <a:moveTo>
                  <a:pt x="60650" y="300687"/>
                </a:moveTo>
                <a:cubicBezTo>
                  <a:pt x="40663" y="275703"/>
                  <a:pt x="5215" y="257409"/>
                  <a:pt x="690" y="225736"/>
                </a:cubicBezTo>
                <a:cubicBezTo>
                  <a:pt x="-3340" y="197522"/>
                  <a:pt x="9471" y="86434"/>
                  <a:pt x="60650" y="60844"/>
                </a:cubicBezTo>
                <a:cubicBezTo>
                  <a:pt x="88916" y="46711"/>
                  <a:pt x="120611" y="40857"/>
                  <a:pt x="150591" y="30864"/>
                </a:cubicBezTo>
                <a:cubicBezTo>
                  <a:pt x="208721" y="11488"/>
                  <a:pt x="210128" y="8421"/>
                  <a:pt x="285503" y="884"/>
                </a:cubicBezTo>
                <a:cubicBezTo>
                  <a:pt x="305391" y="-1105"/>
                  <a:pt x="325477" y="884"/>
                  <a:pt x="345464" y="884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Forme libre : forme 48">
            <a:extLst>
              <a:ext uri="{FF2B5EF4-FFF2-40B4-BE49-F238E27FC236}">
                <a16:creationId xmlns:a16="http://schemas.microsoft.com/office/drawing/2014/main" id="{982786FB-1D53-48A4-8D88-449D7262B617}"/>
              </a:ext>
            </a:extLst>
          </p:cNvPr>
          <p:cNvSpPr/>
          <p:nvPr/>
        </p:nvSpPr>
        <p:spPr>
          <a:xfrm>
            <a:off x="10807908" y="5006715"/>
            <a:ext cx="554636" cy="284813"/>
          </a:xfrm>
          <a:custGeom>
            <a:avLst/>
            <a:gdLst>
              <a:gd name="connsiteX0" fmla="*/ 0 w 554636"/>
              <a:gd name="connsiteY0" fmla="*/ 284813 h 284813"/>
              <a:gd name="connsiteX1" fmla="*/ 89941 w 554636"/>
              <a:gd name="connsiteY1" fmla="*/ 239842 h 284813"/>
              <a:gd name="connsiteX2" fmla="*/ 269823 w 554636"/>
              <a:gd name="connsiteY2" fmla="*/ 194872 h 284813"/>
              <a:gd name="connsiteX3" fmla="*/ 374754 w 554636"/>
              <a:gd name="connsiteY3" fmla="*/ 149901 h 284813"/>
              <a:gd name="connsiteX4" fmla="*/ 404735 w 554636"/>
              <a:gd name="connsiteY4" fmla="*/ 119921 h 284813"/>
              <a:gd name="connsiteX5" fmla="*/ 449705 w 554636"/>
              <a:gd name="connsiteY5" fmla="*/ 104931 h 284813"/>
              <a:gd name="connsiteX6" fmla="*/ 509666 w 554636"/>
              <a:gd name="connsiteY6" fmla="*/ 14990 h 284813"/>
              <a:gd name="connsiteX7" fmla="*/ 554636 w 554636"/>
              <a:gd name="connsiteY7" fmla="*/ 0 h 28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4636" h="284813">
                <a:moveTo>
                  <a:pt x="0" y="284813"/>
                </a:moveTo>
                <a:cubicBezTo>
                  <a:pt x="29980" y="269823"/>
                  <a:pt x="58142" y="250442"/>
                  <a:pt x="89941" y="239842"/>
                </a:cubicBezTo>
                <a:cubicBezTo>
                  <a:pt x="148575" y="220297"/>
                  <a:pt x="214542" y="222512"/>
                  <a:pt x="269823" y="194872"/>
                </a:cubicBezTo>
                <a:cubicBezTo>
                  <a:pt x="343917" y="157826"/>
                  <a:pt x="308585" y="171959"/>
                  <a:pt x="374754" y="149901"/>
                </a:cubicBezTo>
                <a:cubicBezTo>
                  <a:pt x="384748" y="139908"/>
                  <a:pt x="392616" y="127192"/>
                  <a:pt x="404735" y="119921"/>
                </a:cubicBezTo>
                <a:cubicBezTo>
                  <a:pt x="418284" y="111792"/>
                  <a:pt x="438532" y="116104"/>
                  <a:pt x="449705" y="104931"/>
                </a:cubicBezTo>
                <a:cubicBezTo>
                  <a:pt x="475183" y="79453"/>
                  <a:pt x="475483" y="26384"/>
                  <a:pt x="509666" y="14990"/>
                </a:cubicBezTo>
                <a:lnTo>
                  <a:pt x="554636" y="0"/>
                </a:ln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Forme libre : forme 49">
            <a:extLst>
              <a:ext uri="{FF2B5EF4-FFF2-40B4-BE49-F238E27FC236}">
                <a16:creationId xmlns:a16="http://schemas.microsoft.com/office/drawing/2014/main" id="{BB747E0E-8D10-4CE6-AE95-18DDFC4FAD58}"/>
              </a:ext>
            </a:extLst>
          </p:cNvPr>
          <p:cNvSpPr/>
          <p:nvPr/>
        </p:nvSpPr>
        <p:spPr>
          <a:xfrm>
            <a:off x="9532351" y="2488367"/>
            <a:ext cx="151295" cy="704538"/>
          </a:xfrm>
          <a:custGeom>
            <a:avLst/>
            <a:gdLst>
              <a:gd name="connsiteX0" fmla="*/ 151295 w 151295"/>
              <a:gd name="connsiteY0" fmla="*/ 0 h 704538"/>
              <a:gd name="connsiteX1" fmla="*/ 91334 w 151295"/>
              <a:gd name="connsiteY1" fmla="*/ 179882 h 704538"/>
              <a:gd name="connsiteX2" fmla="*/ 46364 w 151295"/>
              <a:gd name="connsiteY2" fmla="*/ 209863 h 704538"/>
              <a:gd name="connsiteX3" fmla="*/ 31374 w 151295"/>
              <a:gd name="connsiteY3" fmla="*/ 254833 h 704538"/>
              <a:gd name="connsiteX4" fmla="*/ 1393 w 151295"/>
              <a:gd name="connsiteY4" fmla="*/ 299803 h 704538"/>
              <a:gd name="connsiteX5" fmla="*/ 16383 w 151295"/>
              <a:gd name="connsiteY5" fmla="*/ 449705 h 704538"/>
              <a:gd name="connsiteX6" fmla="*/ 76344 w 151295"/>
              <a:gd name="connsiteY6" fmla="*/ 539646 h 704538"/>
              <a:gd name="connsiteX7" fmla="*/ 121315 w 151295"/>
              <a:gd name="connsiteY7" fmla="*/ 629587 h 704538"/>
              <a:gd name="connsiteX8" fmla="*/ 136305 w 151295"/>
              <a:gd name="connsiteY8" fmla="*/ 674558 h 704538"/>
              <a:gd name="connsiteX9" fmla="*/ 151295 w 151295"/>
              <a:gd name="connsiteY9" fmla="*/ 704538 h 70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295" h="704538">
                <a:moveTo>
                  <a:pt x="151295" y="0"/>
                </a:moveTo>
                <a:cubicBezTo>
                  <a:pt x="141396" y="39596"/>
                  <a:pt x="125913" y="138387"/>
                  <a:pt x="91334" y="179882"/>
                </a:cubicBezTo>
                <a:cubicBezTo>
                  <a:pt x="79800" y="193722"/>
                  <a:pt x="61354" y="199869"/>
                  <a:pt x="46364" y="209863"/>
                </a:cubicBezTo>
                <a:cubicBezTo>
                  <a:pt x="41367" y="224853"/>
                  <a:pt x="38440" y="240700"/>
                  <a:pt x="31374" y="254833"/>
                </a:cubicBezTo>
                <a:cubicBezTo>
                  <a:pt x="23317" y="270947"/>
                  <a:pt x="2775" y="281840"/>
                  <a:pt x="1393" y="299803"/>
                </a:cubicBezTo>
                <a:cubicBezTo>
                  <a:pt x="-2459" y="349872"/>
                  <a:pt x="1405" y="401774"/>
                  <a:pt x="16383" y="449705"/>
                </a:cubicBezTo>
                <a:cubicBezTo>
                  <a:pt x="27130" y="484097"/>
                  <a:pt x="76344" y="539646"/>
                  <a:pt x="76344" y="539646"/>
                </a:cubicBezTo>
                <a:cubicBezTo>
                  <a:pt x="114022" y="652682"/>
                  <a:pt x="63196" y="513351"/>
                  <a:pt x="121315" y="629587"/>
                </a:cubicBezTo>
                <a:cubicBezTo>
                  <a:pt x="128382" y="643720"/>
                  <a:pt x="130437" y="659887"/>
                  <a:pt x="136305" y="674558"/>
                </a:cubicBezTo>
                <a:cubicBezTo>
                  <a:pt x="140454" y="684932"/>
                  <a:pt x="146298" y="694545"/>
                  <a:pt x="151295" y="704538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orme libre : forme 50">
            <a:extLst>
              <a:ext uri="{FF2B5EF4-FFF2-40B4-BE49-F238E27FC236}">
                <a16:creationId xmlns:a16="http://schemas.microsoft.com/office/drawing/2014/main" id="{71309FAB-9641-43D0-87E8-C7F20C65A944}"/>
              </a:ext>
            </a:extLst>
          </p:cNvPr>
          <p:cNvSpPr/>
          <p:nvPr/>
        </p:nvSpPr>
        <p:spPr>
          <a:xfrm>
            <a:off x="9698636" y="3162925"/>
            <a:ext cx="359764" cy="764498"/>
          </a:xfrm>
          <a:custGeom>
            <a:avLst/>
            <a:gdLst>
              <a:gd name="connsiteX0" fmla="*/ 0 w 359764"/>
              <a:gd name="connsiteY0" fmla="*/ 0 h 764498"/>
              <a:gd name="connsiteX1" fmla="*/ 29980 w 359764"/>
              <a:gd name="connsiteY1" fmla="*/ 134911 h 764498"/>
              <a:gd name="connsiteX2" fmla="*/ 44971 w 359764"/>
              <a:gd name="connsiteY2" fmla="*/ 179882 h 764498"/>
              <a:gd name="connsiteX3" fmla="*/ 74951 w 359764"/>
              <a:gd name="connsiteY3" fmla="*/ 449705 h 764498"/>
              <a:gd name="connsiteX4" fmla="*/ 134912 w 359764"/>
              <a:gd name="connsiteY4" fmla="*/ 494675 h 764498"/>
              <a:gd name="connsiteX5" fmla="*/ 209862 w 359764"/>
              <a:gd name="connsiteY5" fmla="*/ 584616 h 764498"/>
              <a:gd name="connsiteX6" fmla="*/ 254833 w 359764"/>
              <a:gd name="connsiteY6" fmla="*/ 614596 h 764498"/>
              <a:gd name="connsiteX7" fmla="*/ 299803 w 359764"/>
              <a:gd name="connsiteY7" fmla="*/ 659567 h 764498"/>
              <a:gd name="connsiteX8" fmla="*/ 314794 w 359764"/>
              <a:gd name="connsiteY8" fmla="*/ 704537 h 764498"/>
              <a:gd name="connsiteX9" fmla="*/ 344774 w 359764"/>
              <a:gd name="connsiteY9" fmla="*/ 734518 h 764498"/>
              <a:gd name="connsiteX10" fmla="*/ 359764 w 359764"/>
              <a:gd name="connsiteY10" fmla="*/ 764498 h 76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9764" h="764498">
                <a:moveTo>
                  <a:pt x="0" y="0"/>
                </a:moveTo>
                <a:cubicBezTo>
                  <a:pt x="9993" y="44970"/>
                  <a:pt x="18807" y="90219"/>
                  <a:pt x="29980" y="134911"/>
                </a:cubicBezTo>
                <a:cubicBezTo>
                  <a:pt x="33812" y="150240"/>
                  <a:pt x="42736" y="164240"/>
                  <a:pt x="44971" y="179882"/>
                </a:cubicBezTo>
                <a:cubicBezTo>
                  <a:pt x="57769" y="269467"/>
                  <a:pt x="50090" y="362692"/>
                  <a:pt x="74951" y="449705"/>
                </a:cubicBezTo>
                <a:cubicBezTo>
                  <a:pt x="81815" y="473727"/>
                  <a:pt x="115943" y="478416"/>
                  <a:pt x="134912" y="494675"/>
                </a:cubicBezTo>
                <a:cubicBezTo>
                  <a:pt x="306810" y="642015"/>
                  <a:pt x="71080" y="445834"/>
                  <a:pt x="209862" y="584616"/>
                </a:cubicBezTo>
                <a:cubicBezTo>
                  <a:pt x="222601" y="597355"/>
                  <a:pt x="240993" y="603062"/>
                  <a:pt x="254833" y="614596"/>
                </a:cubicBezTo>
                <a:cubicBezTo>
                  <a:pt x="271119" y="628167"/>
                  <a:pt x="284813" y="644577"/>
                  <a:pt x="299803" y="659567"/>
                </a:cubicBezTo>
                <a:cubicBezTo>
                  <a:pt x="304800" y="674557"/>
                  <a:pt x="306664" y="690988"/>
                  <a:pt x="314794" y="704537"/>
                </a:cubicBezTo>
                <a:cubicBezTo>
                  <a:pt x="322065" y="716656"/>
                  <a:pt x="336294" y="723212"/>
                  <a:pt x="344774" y="734518"/>
                </a:cubicBezTo>
                <a:cubicBezTo>
                  <a:pt x="351478" y="743456"/>
                  <a:pt x="354767" y="754505"/>
                  <a:pt x="359764" y="764498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3A5973AD-0E77-436D-96A1-97FC7EFF70C9}"/>
              </a:ext>
            </a:extLst>
          </p:cNvPr>
          <p:cNvSpPr/>
          <p:nvPr/>
        </p:nvSpPr>
        <p:spPr>
          <a:xfrm>
            <a:off x="10058400" y="3927423"/>
            <a:ext cx="863708" cy="404735"/>
          </a:xfrm>
          <a:custGeom>
            <a:avLst/>
            <a:gdLst>
              <a:gd name="connsiteX0" fmla="*/ 0 w 1244184"/>
              <a:gd name="connsiteY0" fmla="*/ 0 h 301869"/>
              <a:gd name="connsiteX1" fmla="*/ 29980 w 1244184"/>
              <a:gd name="connsiteY1" fmla="*/ 89941 h 301869"/>
              <a:gd name="connsiteX2" fmla="*/ 59961 w 1244184"/>
              <a:gd name="connsiteY2" fmla="*/ 209862 h 301869"/>
              <a:gd name="connsiteX3" fmla="*/ 104931 w 1244184"/>
              <a:gd name="connsiteY3" fmla="*/ 254833 h 301869"/>
              <a:gd name="connsiteX4" fmla="*/ 239843 w 1244184"/>
              <a:gd name="connsiteY4" fmla="*/ 299803 h 301869"/>
              <a:gd name="connsiteX5" fmla="*/ 1244184 w 1244184"/>
              <a:gd name="connsiteY5" fmla="*/ 299803 h 30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4184" h="301869">
                <a:moveTo>
                  <a:pt x="0" y="0"/>
                </a:moveTo>
                <a:cubicBezTo>
                  <a:pt x="9993" y="29980"/>
                  <a:pt x="21298" y="59555"/>
                  <a:pt x="29980" y="89941"/>
                </a:cubicBezTo>
                <a:cubicBezTo>
                  <a:pt x="41300" y="129560"/>
                  <a:pt x="30826" y="180726"/>
                  <a:pt x="59961" y="209862"/>
                </a:cubicBezTo>
                <a:cubicBezTo>
                  <a:pt x="74951" y="224852"/>
                  <a:pt x="87680" y="242511"/>
                  <a:pt x="104931" y="254833"/>
                </a:cubicBezTo>
                <a:cubicBezTo>
                  <a:pt x="139788" y="279731"/>
                  <a:pt x="197585" y="299216"/>
                  <a:pt x="239843" y="299803"/>
                </a:cubicBezTo>
                <a:cubicBezTo>
                  <a:pt x="574591" y="304452"/>
                  <a:pt x="909404" y="299803"/>
                  <a:pt x="1244184" y="299803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0F26A16F-B3ED-4ED0-A94D-B61DE4CE9BE9}"/>
              </a:ext>
            </a:extLst>
          </p:cNvPr>
          <p:cNvSpPr/>
          <p:nvPr/>
        </p:nvSpPr>
        <p:spPr>
          <a:xfrm>
            <a:off x="6191794" y="3161210"/>
            <a:ext cx="463839" cy="45719"/>
          </a:xfrm>
          <a:custGeom>
            <a:avLst/>
            <a:gdLst>
              <a:gd name="connsiteX0" fmla="*/ 0 w 687242"/>
              <a:gd name="connsiteY0" fmla="*/ 0 h 26126"/>
              <a:gd name="connsiteX1" fmla="*/ 561703 w 687242"/>
              <a:gd name="connsiteY1" fmla="*/ 13063 h 26126"/>
              <a:gd name="connsiteX2" fmla="*/ 679269 w 687242"/>
              <a:gd name="connsiteY2" fmla="*/ 26126 h 26126"/>
              <a:gd name="connsiteX3" fmla="*/ 496389 w 687242"/>
              <a:gd name="connsiteY3" fmla="*/ 13063 h 26126"/>
              <a:gd name="connsiteX4" fmla="*/ 470263 w 687242"/>
              <a:gd name="connsiteY4" fmla="*/ 13063 h 2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7242" h="26126">
                <a:moveTo>
                  <a:pt x="0" y="0"/>
                </a:moveTo>
                <a:lnTo>
                  <a:pt x="561703" y="13063"/>
                </a:lnTo>
                <a:cubicBezTo>
                  <a:pt x="601104" y="14578"/>
                  <a:pt x="718699" y="26126"/>
                  <a:pt x="679269" y="26126"/>
                </a:cubicBezTo>
                <a:cubicBezTo>
                  <a:pt x="618154" y="26126"/>
                  <a:pt x="557385" y="16875"/>
                  <a:pt x="496389" y="13063"/>
                </a:cubicBezTo>
                <a:cubicBezTo>
                  <a:pt x="487697" y="12520"/>
                  <a:pt x="478972" y="13063"/>
                  <a:pt x="470263" y="13063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F576E96B-D108-4AF8-81A1-194CDFD130BE}"/>
              </a:ext>
            </a:extLst>
          </p:cNvPr>
          <p:cNvSpPr/>
          <p:nvPr/>
        </p:nvSpPr>
        <p:spPr>
          <a:xfrm>
            <a:off x="6655633" y="3207895"/>
            <a:ext cx="122027" cy="584616"/>
          </a:xfrm>
          <a:custGeom>
            <a:avLst/>
            <a:gdLst>
              <a:gd name="connsiteX0" fmla="*/ 0 w 122027"/>
              <a:gd name="connsiteY0" fmla="*/ 0 h 584616"/>
              <a:gd name="connsiteX1" fmla="*/ 29980 w 122027"/>
              <a:gd name="connsiteY1" fmla="*/ 344774 h 584616"/>
              <a:gd name="connsiteX2" fmla="*/ 44970 w 122027"/>
              <a:gd name="connsiteY2" fmla="*/ 389744 h 584616"/>
              <a:gd name="connsiteX3" fmla="*/ 59960 w 122027"/>
              <a:gd name="connsiteY3" fmla="*/ 464695 h 584616"/>
              <a:gd name="connsiteX4" fmla="*/ 119921 w 122027"/>
              <a:gd name="connsiteY4" fmla="*/ 539646 h 584616"/>
              <a:gd name="connsiteX5" fmla="*/ 119921 w 122027"/>
              <a:gd name="connsiteY5" fmla="*/ 584616 h 584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27" h="584616">
                <a:moveTo>
                  <a:pt x="0" y="0"/>
                </a:moveTo>
                <a:cubicBezTo>
                  <a:pt x="7039" y="119667"/>
                  <a:pt x="4479" y="230017"/>
                  <a:pt x="29980" y="344774"/>
                </a:cubicBezTo>
                <a:cubicBezTo>
                  <a:pt x="33408" y="360199"/>
                  <a:pt x="41138" y="374415"/>
                  <a:pt x="44970" y="389744"/>
                </a:cubicBezTo>
                <a:cubicBezTo>
                  <a:pt x="51149" y="414462"/>
                  <a:pt x="49923" y="441277"/>
                  <a:pt x="59960" y="464695"/>
                </a:cubicBezTo>
                <a:cubicBezTo>
                  <a:pt x="121367" y="607976"/>
                  <a:pt x="58281" y="354724"/>
                  <a:pt x="119921" y="539646"/>
                </a:cubicBezTo>
                <a:cubicBezTo>
                  <a:pt x="124661" y="553867"/>
                  <a:pt x="119921" y="569626"/>
                  <a:pt x="119921" y="584616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DD0EC080-6B33-417C-B592-F66ECAA5771E}"/>
              </a:ext>
            </a:extLst>
          </p:cNvPr>
          <p:cNvSpPr/>
          <p:nvPr/>
        </p:nvSpPr>
        <p:spPr>
          <a:xfrm>
            <a:off x="6790544" y="3777521"/>
            <a:ext cx="164899" cy="914400"/>
          </a:xfrm>
          <a:custGeom>
            <a:avLst/>
            <a:gdLst>
              <a:gd name="connsiteX0" fmla="*/ 0 w 164899"/>
              <a:gd name="connsiteY0" fmla="*/ 0 h 914400"/>
              <a:gd name="connsiteX1" fmla="*/ 44971 w 164899"/>
              <a:gd name="connsiteY1" fmla="*/ 314794 h 914400"/>
              <a:gd name="connsiteX2" fmla="*/ 74951 w 164899"/>
              <a:gd name="connsiteY2" fmla="*/ 374754 h 914400"/>
              <a:gd name="connsiteX3" fmla="*/ 89941 w 164899"/>
              <a:gd name="connsiteY3" fmla="*/ 434715 h 914400"/>
              <a:gd name="connsiteX4" fmla="*/ 104931 w 164899"/>
              <a:gd name="connsiteY4" fmla="*/ 479686 h 914400"/>
              <a:gd name="connsiteX5" fmla="*/ 119922 w 164899"/>
              <a:gd name="connsiteY5" fmla="*/ 599607 h 914400"/>
              <a:gd name="connsiteX6" fmla="*/ 134912 w 164899"/>
              <a:gd name="connsiteY6" fmla="*/ 644577 h 914400"/>
              <a:gd name="connsiteX7" fmla="*/ 149902 w 164899"/>
              <a:gd name="connsiteY7" fmla="*/ 704538 h 914400"/>
              <a:gd name="connsiteX8" fmla="*/ 164892 w 164899"/>
              <a:gd name="connsiteY8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899" h="914400">
                <a:moveTo>
                  <a:pt x="0" y="0"/>
                </a:moveTo>
                <a:cubicBezTo>
                  <a:pt x="4989" y="64863"/>
                  <a:pt x="7512" y="239877"/>
                  <a:pt x="44971" y="314794"/>
                </a:cubicBezTo>
                <a:lnTo>
                  <a:pt x="74951" y="374754"/>
                </a:lnTo>
                <a:cubicBezTo>
                  <a:pt x="79948" y="394741"/>
                  <a:pt x="84281" y="414906"/>
                  <a:pt x="89941" y="434715"/>
                </a:cubicBezTo>
                <a:cubicBezTo>
                  <a:pt x="94282" y="449908"/>
                  <a:pt x="102104" y="464140"/>
                  <a:pt x="104931" y="479686"/>
                </a:cubicBezTo>
                <a:cubicBezTo>
                  <a:pt x="112138" y="519321"/>
                  <a:pt x="112715" y="559972"/>
                  <a:pt x="119922" y="599607"/>
                </a:cubicBezTo>
                <a:cubicBezTo>
                  <a:pt x="122749" y="615153"/>
                  <a:pt x="130571" y="629384"/>
                  <a:pt x="134912" y="644577"/>
                </a:cubicBezTo>
                <a:cubicBezTo>
                  <a:pt x="140572" y="664386"/>
                  <a:pt x="144905" y="684551"/>
                  <a:pt x="149902" y="704538"/>
                </a:cubicBezTo>
                <a:cubicBezTo>
                  <a:pt x="165722" y="894379"/>
                  <a:pt x="164892" y="824252"/>
                  <a:pt x="164892" y="914400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AFE41E76-97A1-4751-8C37-6CD088BCFB15}"/>
              </a:ext>
            </a:extLst>
          </p:cNvPr>
          <p:cNvSpPr/>
          <p:nvPr/>
        </p:nvSpPr>
        <p:spPr>
          <a:xfrm>
            <a:off x="6655633" y="4706911"/>
            <a:ext cx="314793" cy="449705"/>
          </a:xfrm>
          <a:custGeom>
            <a:avLst/>
            <a:gdLst>
              <a:gd name="connsiteX0" fmla="*/ 314793 w 314793"/>
              <a:gd name="connsiteY0" fmla="*/ 0 h 449705"/>
              <a:gd name="connsiteX1" fmla="*/ 269823 w 314793"/>
              <a:gd name="connsiteY1" fmla="*/ 89941 h 449705"/>
              <a:gd name="connsiteX2" fmla="*/ 179882 w 314793"/>
              <a:gd name="connsiteY2" fmla="*/ 149902 h 449705"/>
              <a:gd name="connsiteX3" fmla="*/ 119921 w 314793"/>
              <a:gd name="connsiteY3" fmla="*/ 239843 h 449705"/>
              <a:gd name="connsiteX4" fmla="*/ 89941 w 314793"/>
              <a:gd name="connsiteY4" fmla="*/ 329784 h 449705"/>
              <a:gd name="connsiteX5" fmla="*/ 59960 w 314793"/>
              <a:gd name="connsiteY5" fmla="*/ 374755 h 449705"/>
              <a:gd name="connsiteX6" fmla="*/ 0 w 314793"/>
              <a:gd name="connsiteY6" fmla="*/ 449705 h 44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793" h="449705">
                <a:moveTo>
                  <a:pt x="314793" y="0"/>
                </a:moveTo>
                <a:cubicBezTo>
                  <a:pt x="299803" y="29980"/>
                  <a:pt x="292246" y="65026"/>
                  <a:pt x="269823" y="89941"/>
                </a:cubicBezTo>
                <a:cubicBezTo>
                  <a:pt x="245719" y="116723"/>
                  <a:pt x="179882" y="149902"/>
                  <a:pt x="179882" y="149902"/>
                </a:cubicBezTo>
                <a:cubicBezTo>
                  <a:pt x="130291" y="298678"/>
                  <a:pt x="213493" y="71415"/>
                  <a:pt x="119921" y="239843"/>
                </a:cubicBezTo>
                <a:cubicBezTo>
                  <a:pt x="104574" y="267468"/>
                  <a:pt x="102776" y="300906"/>
                  <a:pt x="89941" y="329784"/>
                </a:cubicBezTo>
                <a:cubicBezTo>
                  <a:pt x="82624" y="346247"/>
                  <a:pt x="70432" y="360095"/>
                  <a:pt x="59960" y="374755"/>
                </a:cubicBezTo>
                <a:cubicBezTo>
                  <a:pt x="18951" y="432167"/>
                  <a:pt x="30336" y="419369"/>
                  <a:pt x="0" y="449705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583923BC-4C4B-4264-9DC9-16686C7B1A57}"/>
              </a:ext>
            </a:extLst>
          </p:cNvPr>
          <p:cNvSpPr/>
          <p:nvPr/>
        </p:nvSpPr>
        <p:spPr>
          <a:xfrm>
            <a:off x="5516380" y="3192905"/>
            <a:ext cx="689548" cy="899410"/>
          </a:xfrm>
          <a:custGeom>
            <a:avLst/>
            <a:gdLst>
              <a:gd name="connsiteX0" fmla="*/ 689548 w 689548"/>
              <a:gd name="connsiteY0" fmla="*/ 0 h 899410"/>
              <a:gd name="connsiteX1" fmla="*/ 614597 w 689548"/>
              <a:gd name="connsiteY1" fmla="*/ 119921 h 899410"/>
              <a:gd name="connsiteX2" fmla="*/ 464695 w 689548"/>
              <a:gd name="connsiteY2" fmla="*/ 464695 h 899410"/>
              <a:gd name="connsiteX3" fmla="*/ 449705 w 689548"/>
              <a:gd name="connsiteY3" fmla="*/ 569626 h 899410"/>
              <a:gd name="connsiteX4" fmla="*/ 404735 w 689548"/>
              <a:gd name="connsiteY4" fmla="*/ 629587 h 899410"/>
              <a:gd name="connsiteX5" fmla="*/ 104931 w 689548"/>
              <a:gd name="connsiteY5" fmla="*/ 854439 h 899410"/>
              <a:gd name="connsiteX6" fmla="*/ 59961 w 689548"/>
              <a:gd name="connsiteY6" fmla="*/ 884420 h 899410"/>
              <a:gd name="connsiteX7" fmla="*/ 0 w 689548"/>
              <a:gd name="connsiteY7" fmla="*/ 899410 h 8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9548" h="899410">
                <a:moveTo>
                  <a:pt x="689548" y="0"/>
                </a:moveTo>
                <a:cubicBezTo>
                  <a:pt x="664564" y="39974"/>
                  <a:pt x="636470" y="78164"/>
                  <a:pt x="614597" y="119921"/>
                </a:cubicBezTo>
                <a:cubicBezTo>
                  <a:pt x="551140" y="241066"/>
                  <a:pt x="514339" y="340585"/>
                  <a:pt x="464695" y="464695"/>
                </a:cubicBezTo>
                <a:cubicBezTo>
                  <a:pt x="459698" y="499672"/>
                  <a:pt x="461779" y="536421"/>
                  <a:pt x="449705" y="569626"/>
                </a:cubicBezTo>
                <a:cubicBezTo>
                  <a:pt x="441167" y="593105"/>
                  <a:pt x="421448" y="611017"/>
                  <a:pt x="404735" y="629587"/>
                </a:cubicBezTo>
                <a:cubicBezTo>
                  <a:pt x="290472" y="756547"/>
                  <a:pt x="282824" y="739331"/>
                  <a:pt x="104931" y="854439"/>
                </a:cubicBezTo>
                <a:cubicBezTo>
                  <a:pt x="89805" y="864226"/>
                  <a:pt x="77439" y="880051"/>
                  <a:pt x="59961" y="884420"/>
                </a:cubicBezTo>
                <a:lnTo>
                  <a:pt x="0" y="899410"/>
                </a:ln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70B2CD84-7E11-4B99-8AB9-3357AD1446F4}"/>
              </a:ext>
            </a:extLst>
          </p:cNvPr>
          <p:cNvSpPr/>
          <p:nvPr/>
        </p:nvSpPr>
        <p:spPr>
          <a:xfrm>
            <a:off x="5516380" y="4122295"/>
            <a:ext cx="434715" cy="539646"/>
          </a:xfrm>
          <a:custGeom>
            <a:avLst/>
            <a:gdLst>
              <a:gd name="connsiteX0" fmla="*/ 0 w 434715"/>
              <a:gd name="connsiteY0" fmla="*/ 0 h 539646"/>
              <a:gd name="connsiteX1" fmla="*/ 74951 w 434715"/>
              <a:gd name="connsiteY1" fmla="*/ 44971 h 539646"/>
              <a:gd name="connsiteX2" fmla="*/ 179882 w 434715"/>
              <a:gd name="connsiteY2" fmla="*/ 59961 h 539646"/>
              <a:gd name="connsiteX3" fmla="*/ 224853 w 434715"/>
              <a:gd name="connsiteY3" fmla="*/ 74951 h 539646"/>
              <a:gd name="connsiteX4" fmla="*/ 329784 w 434715"/>
              <a:gd name="connsiteY4" fmla="*/ 104931 h 539646"/>
              <a:gd name="connsiteX5" fmla="*/ 389745 w 434715"/>
              <a:gd name="connsiteY5" fmla="*/ 164892 h 539646"/>
              <a:gd name="connsiteX6" fmla="*/ 419725 w 434715"/>
              <a:gd name="connsiteY6" fmla="*/ 269823 h 539646"/>
              <a:gd name="connsiteX7" fmla="*/ 434715 w 434715"/>
              <a:gd name="connsiteY7" fmla="*/ 359764 h 539646"/>
              <a:gd name="connsiteX8" fmla="*/ 419725 w 434715"/>
              <a:gd name="connsiteY8" fmla="*/ 434715 h 539646"/>
              <a:gd name="connsiteX9" fmla="*/ 374754 w 434715"/>
              <a:gd name="connsiteY9" fmla="*/ 509666 h 539646"/>
              <a:gd name="connsiteX10" fmla="*/ 359764 w 434715"/>
              <a:gd name="connsiteY10" fmla="*/ 539646 h 53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4715" h="539646">
                <a:moveTo>
                  <a:pt x="0" y="0"/>
                </a:moveTo>
                <a:cubicBezTo>
                  <a:pt x="24984" y="14990"/>
                  <a:pt x="47310" y="35757"/>
                  <a:pt x="74951" y="44971"/>
                </a:cubicBezTo>
                <a:cubicBezTo>
                  <a:pt x="108470" y="56144"/>
                  <a:pt x="145236" y="53032"/>
                  <a:pt x="179882" y="59961"/>
                </a:cubicBezTo>
                <a:cubicBezTo>
                  <a:pt x="195376" y="63060"/>
                  <a:pt x="209660" y="70610"/>
                  <a:pt x="224853" y="74951"/>
                </a:cubicBezTo>
                <a:cubicBezTo>
                  <a:pt x="356611" y="112596"/>
                  <a:pt x="221958" y="68990"/>
                  <a:pt x="329784" y="104931"/>
                </a:cubicBezTo>
                <a:cubicBezTo>
                  <a:pt x="349771" y="124918"/>
                  <a:pt x="382890" y="137470"/>
                  <a:pt x="389745" y="164892"/>
                </a:cubicBezTo>
                <a:cubicBezTo>
                  <a:pt x="408567" y="240182"/>
                  <a:pt x="398220" y="205308"/>
                  <a:pt x="419725" y="269823"/>
                </a:cubicBezTo>
                <a:cubicBezTo>
                  <a:pt x="424722" y="299803"/>
                  <a:pt x="434715" y="329370"/>
                  <a:pt x="434715" y="359764"/>
                </a:cubicBezTo>
                <a:cubicBezTo>
                  <a:pt x="434715" y="385242"/>
                  <a:pt x="429187" y="411059"/>
                  <a:pt x="419725" y="434715"/>
                </a:cubicBezTo>
                <a:cubicBezTo>
                  <a:pt x="408904" y="461767"/>
                  <a:pt x="389209" y="484369"/>
                  <a:pt x="374754" y="509666"/>
                </a:cubicBezTo>
                <a:cubicBezTo>
                  <a:pt x="369211" y="519367"/>
                  <a:pt x="364761" y="529653"/>
                  <a:pt x="359764" y="539646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E3A59072-49CA-4077-97B2-0580DAF1AAEE}"/>
              </a:ext>
            </a:extLst>
          </p:cNvPr>
          <p:cNvSpPr/>
          <p:nvPr/>
        </p:nvSpPr>
        <p:spPr>
          <a:xfrm>
            <a:off x="5932795" y="4661941"/>
            <a:ext cx="731663" cy="449705"/>
          </a:xfrm>
          <a:custGeom>
            <a:avLst/>
            <a:gdLst>
              <a:gd name="connsiteX0" fmla="*/ 3310 w 1022641"/>
              <a:gd name="connsiteY0" fmla="*/ 0 h 488494"/>
              <a:gd name="connsiteX1" fmla="*/ 18300 w 1022641"/>
              <a:gd name="connsiteY1" fmla="*/ 89941 h 488494"/>
              <a:gd name="connsiteX2" fmla="*/ 3310 w 1022641"/>
              <a:gd name="connsiteY2" fmla="*/ 164892 h 488494"/>
              <a:gd name="connsiteX3" fmla="*/ 78261 w 1022641"/>
              <a:gd name="connsiteY3" fmla="*/ 194872 h 488494"/>
              <a:gd name="connsiteX4" fmla="*/ 183192 w 1022641"/>
              <a:gd name="connsiteY4" fmla="*/ 224852 h 488494"/>
              <a:gd name="connsiteX5" fmla="*/ 303113 w 1022641"/>
              <a:gd name="connsiteY5" fmla="*/ 269823 h 488494"/>
              <a:gd name="connsiteX6" fmla="*/ 363074 w 1022641"/>
              <a:gd name="connsiteY6" fmla="*/ 314793 h 488494"/>
              <a:gd name="connsiteX7" fmla="*/ 408044 w 1022641"/>
              <a:gd name="connsiteY7" fmla="*/ 329784 h 488494"/>
              <a:gd name="connsiteX8" fmla="*/ 438025 w 1022641"/>
              <a:gd name="connsiteY8" fmla="*/ 359764 h 488494"/>
              <a:gd name="connsiteX9" fmla="*/ 497985 w 1022641"/>
              <a:gd name="connsiteY9" fmla="*/ 374754 h 488494"/>
              <a:gd name="connsiteX10" fmla="*/ 542956 w 1022641"/>
              <a:gd name="connsiteY10" fmla="*/ 389744 h 488494"/>
              <a:gd name="connsiteX11" fmla="*/ 1022641 w 1022641"/>
              <a:gd name="connsiteY11" fmla="*/ 434715 h 48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22641" h="488494">
                <a:moveTo>
                  <a:pt x="3310" y="0"/>
                </a:moveTo>
                <a:cubicBezTo>
                  <a:pt x="8307" y="29980"/>
                  <a:pt x="18300" y="59547"/>
                  <a:pt x="18300" y="89941"/>
                </a:cubicBezTo>
                <a:cubicBezTo>
                  <a:pt x="18300" y="115419"/>
                  <a:pt x="-9331" y="142771"/>
                  <a:pt x="3310" y="164892"/>
                </a:cubicBezTo>
                <a:cubicBezTo>
                  <a:pt x="16660" y="188255"/>
                  <a:pt x="52734" y="186363"/>
                  <a:pt x="78261" y="194872"/>
                </a:cubicBezTo>
                <a:cubicBezTo>
                  <a:pt x="135303" y="213886"/>
                  <a:pt x="132672" y="203200"/>
                  <a:pt x="183192" y="224852"/>
                </a:cubicBezTo>
                <a:cubicBezTo>
                  <a:pt x="292938" y="271886"/>
                  <a:pt x="192564" y="242186"/>
                  <a:pt x="303113" y="269823"/>
                </a:cubicBezTo>
                <a:cubicBezTo>
                  <a:pt x="323100" y="284813"/>
                  <a:pt x="341382" y="302398"/>
                  <a:pt x="363074" y="314793"/>
                </a:cubicBezTo>
                <a:cubicBezTo>
                  <a:pt x="376793" y="322633"/>
                  <a:pt x="394495" y="321654"/>
                  <a:pt x="408044" y="329784"/>
                </a:cubicBezTo>
                <a:cubicBezTo>
                  <a:pt x="420163" y="337055"/>
                  <a:pt x="425384" y="353444"/>
                  <a:pt x="438025" y="359764"/>
                </a:cubicBezTo>
                <a:cubicBezTo>
                  <a:pt x="456452" y="368977"/>
                  <a:pt x="478176" y="369094"/>
                  <a:pt x="497985" y="374754"/>
                </a:cubicBezTo>
                <a:cubicBezTo>
                  <a:pt x="513178" y="379095"/>
                  <a:pt x="527966" y="384747"/>
                  <a:pt x="542956" y="389744"/>
                </a:cubicBezTo>
                <a:cubicBezTo>
                  <a:pt x="606928" y="581665"/>
                  <a:pt x="542145" y="434715"/>
                  <a:pt x="1022641" y="434715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6B0458D9-90E5-4960-B31C-9AD15D7975C8}"/>
              </a:ext>
            </a:extLst>
          </p:cNvPr>
          <p:cNvSpPr/>
          <p:nvPr/>
        </p:nvSpPr>
        <p:spPr>
          <a:xfrm>
            <a:off x="5366479" y="4841823"/>
            <a:ext cx="209862" cy="164892"/>
          </a:xfrm>
          <a:custGeom>
            <a:avLst/>
            <a:gdLst>
              <a:gd name="connsiteX0" fmla="*/ 0 w 209862"/>
              <a:gd name="connsiteY0" fmla="*/ 164892 h 164892"/>
              <a:gd name="connsiteX1" fmla="*/ 179882 w 209862"/>
              <a:gd name="connsiteY1" fmla="*/ 44970 h 164892"/>
              <a:gd name="connsiteX2" fmla="*/ 209862 w 209862"/>
              <a:gd name="connsiteY2" fmla="*/ 0 h 16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862" h="164892">
                <a:moveTo>
                  <a:pt x="0" y="164892"/>
                </a:moveTo>
                <a:cubicBezTo>
                  <a:pt x="86210" y="127944"/>
                  <a:pt x="125557" y="126457"/>
                  <a:pt x="179882" y="44970"/>
                </a:cubicBezTo>
                <a:lnTo>
                  <a:pt x="209862" y="0"/>
                </a:ln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1599CF85-87F7-48D9-BB03-B2B87CBBAA8E}"/>
              </a:ext>
            </a:extLst>
          </p:cNvPr>
          <p:cNvSpPr/>
          <p:nvPr/>
        </p:nvSpPr>
        <p:spPr>
          <a:xfrm>
            <a:off x="5381469" y="5036695"/>
            <a:ext cx="645465" cy="554636"/>
          </a:xfrm>
          <a:custGeom>
            <a:avLst/>
            <a:gdLst>
              <a:gd name="connsiteX0" fmla="*/ 0 w 645465"/>
              <a:gd name="connsiteY0" fmla="*/ 0 h 554636"/>
              <a:gd name="connsiteX1" fmla="*/ 119921 w 645465"/>
              <a:gd name="connsiteY1" fmla="*/ 59961 h 554636"/>
              <a:gd name="connsiteX2" fmla="*/ 164892 w 645465"/>
              <a:gd name="connsiteY2" fmla="*/ 74951 h 554636"/>
              <a:gd name="connsiteX3" fmla="*/ 209862 w 645465"/>
              <a:gd name="connsiteY3" fmla="*/ 119921 h 554636"/>
              <a:gd name="connsiteX4" fmla="*/ 314793 w 645465"/>
              <a:gd name="connsiteY4" fmla="*/ 149902 h 554636"/>
              <a:gd name="connsiteX5" fmla="*/ 344774 w 645465"/>
              <a:gd name="connsiteY5" fmla="*/ 179882 h 554636"/>
              <a:gd name="connsiteX6" fmla="*/ 479685 w 645465"/>
              <a:gd name="connsiteY6" fmla="*/ 239843 h 554636"/>
              <a:gd name="connsiteX7" fmla="*/ 539646 w 645465"/>
              <a:gd name="connsiteY7" fmla="*/ 284813 h 554636"/>
              <a:gd name="connsiteX8" fmla="*/ 629587 w 645465"/>
              <a:gd name="connsiteY8" fmla="*/ 314794 h 554636"/>
              <a:gd name="connsiteX9" fmla="*/ 614597 w 645465"/>
              <a:gd name="connsiteY9" fmla="*/ 464695 h 554636"/>
              <a:gd name="connsiteX10" fmla="*/ 569626 w 645465"/>
              <a:gd name="connsiteY10" fmla="*/ 494675 h 554636"/>
              <a:gd name="connsiteX11" fmla="*/ 509665 w 645465"/>
              <a:gd name="connsiteY11" fmla="*/ 554636 h 55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5465" h="554636">
                <a:moveTo>
                  <a:pt x="0" y="0"/>
                </a:moveTo>
                <a:cubicBezTo>
                  <a:pt x="39974" y="19987"/>
                  <a:pt x="79235" y="41467"/>
                  <a:pt x="119921" y="59961"/>
                </a:cubicBezTo>
                <a:cubicBezTo>
                  <a:pt x="134306" y="66500"/>
                  <a:pt x="151745" y="66186"/>
                  <a:pt x="164892" y="74951"/>
                </a:cubicBezTo>
                <a:cubicBezTo>
                  <a:pt x="182531" y="86710"/>
                  <a:pt x="192223" y="108162"/>
                  <a:pt x="209862" y="119921"/>
                </a:cubicBezTo>
                <a:cubicBezTo>
                  <a:pt x="222767" y="128525"/>
                  <a:pt x="306793" y="147902"/>
                  <a:pt x="314793" y="149902"/>
                </a:cubicBezTo>
                <a:cubicBezTo>
                  <a:pt x="324787" y="159895"/>
                  <a:pt x="332503" y="172870"/>
                  <a:pt x="344774" y="179882"/>
                </a:cubicBezTo>
                <a:cubicBezTo>
                  <a:pt x="510622" y="274651"/>
                  <a:pt x="337400" y="150915"/>
                  <a:pt x="479685" y="239843"/>
                </a:cubicBezTo>
                <a:cubicBezTo>
                  <a:pt x="500871" y="253084"/>
                  <a:pt x="517300" y="273640"/>
                  <a:pt x="539646" y="284813"/>
                </a:cubicBezTo>
                <a:cubicBezTo>
                  <a:pt x="567912" y="298946"/>
                  <a:pt x="629587" y="314794"/>
                  <a:pt x="629587" y="314794"/>
                </a:cubicBezTo>
                <a:cubicBezTo>
                  <a:pt x="646294" y="381620"/>
                  <a:pt x="660216" y="391705"/>
                  <a:pt x="614597" y="464695"/>
                </a:cubicBezTo>
                <a:cubicBezTo>
                  <a:pt x="605048" y="479973"/>
                  <a:pt x="584616" y="484682"/>
                  <a:pt x="569626" y="494675"/>
                </a:cubicBezTo>
                <a:cubicBezTo>
                  <a:pt x="533448" y="548943"/>
                  <a:pt x="555760" y="531589"/>
                  <a:pt x="509665" y="554636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3A8F3D80-22C4-4728-BD31-C17D853AB1CD}"/>
              </a:ext>
            </a:extLst>
          </p:cNvPr>
          <p:cNvSpPr/>
          <p:nvPr/>
        </p:nvSpPr>
        <p:spPr>
          <a:xfrm>
            <a:off x="5681272" y="5591331"/>
            <a:ext cx="284813" cy="464695"/>
          </a:xfrm>
          <a:custGeom>
            <a:avLst/>
            <a:gdLst>
              <a:gd name="connsiteX0" fmla="*/ 284813 w 284813"/>
              <a:gd name="connsiteY0" fmla="*/ 0 h 464695"/>
              <a:gd name="connsiteX1" fmla="*/ 239843 w 284813"/>
              <a:gd name="connsiteY1" fmla="*/ 74951 h 464695"/>
              <a:gd name="connsiteX2" fmla="*/ 164892 w 284813"/>
              <a:gd name="connsiteY2" fmla="*/ 164892 h 464695"/>
              <a:gd name="connsiteX3" fmla="*/ 119921 w 284813"/>
              <a:gd name="connsiteY3" fmla="*/ 284813 h 464695"/>
              <a:gd name="connsiteX4" fmla="*/ 89941 w 284813"/>
              <a:gd name="connsiteY4" fmla="*/ 314794 h 464695"/>
              <a:gd name="connsiteX5" fmla="*/ 29980 w 284813"/>
              <a:gd name="connsiteY5" fmla="*/ 419725 h 464695"/>
              <a:gd name="connsiteX6" fmla="*/ 0 w 284813"/>
              <a:gd name="connsiteY6" fmla="*/ 464695 h 46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813" h="464695">
                <a:moveTo>
                  <a:pt x="284813" y="0"/>
                </a:moveTo>
                <a:cubicBezTo>
                  <a:pt x="269823" y="24984"/>
                  <a:pt x="257324" y="51643"/>
                  <a:pt x="239843" y="74951"/>
                </a:cubicBezTo>
                <a:cubicBezTo>
                  <a:pt x="190110" y="141261"/>
                  <a:pt x="199851" y="94972"/>
                  <a:pt x="164892" y="164892"/>
                </a:cubicBezTo>
                <a:cubicBezTo>
                  <a:pt x="110549" y="273578"/>
                  <a:pt x="208296" y="130157"/>
                  <a:pt x="119921" y="284813"/>
                </a:cubicBezTo>
                <a:cubicBezTo>
                  <a:pt x="112909" y="297084"/>
                  <a:pt x="98770" y="303758"/>
                  <a:pt x="89941" y="314794"/>
                </a:cubicBezTo>
                <a:cubicBezTo>
                  <a:pt x="53420" y="360446"/>
                  <a:pt x="60756" y="365867"/>
                  <a:pt x="29980" y="419725"/>
                </a:cubicBezTo>
                <a:cubicBezTo>
                  <a:pt x="21042" y="435367"/>
                  <a:pt x="0" y="464695"/>
                  <a:pt x="0" y="464695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9F185F25-9903-4520-8DFF-5CE60117481C}"/>
              </a:ext>
            </a:extLst>
          </p:cNvPr>
          <p:cNvSpPr/>
          <p:nvPr/>
        </p:nvSpPr>
        <p:spPr>
          <a:xfrm>
            <a:off x="6026046" y="5426439"/>
            <a:ext cx="434715" cy="599607"/>
          </a:xfrm>
          <a:custGeom>
            <a:avLst/>
            <a:gdLst>
              <a:gd name="connsiteX0" fmla="*/ 0 w 434715"/>
              <a:gd name="connsiteY0" fmla="*/ 599607 h 599607"/>
              <a:gd name="connsiteX1" fmla="*/ 164892 w 434715"/>
              <a:gd name="connsiteY1" fmla="*/ 449705 h 599607"/>
              <a:gd name="connsiteX2" fmla="*/ 209862 w 434715"/>
              <a:gd name="connsiteY2" fmla="*/ 389745 h 599607"/>
              <a:gd name="connsiteX3" fmla="*/ 269823 w 434715"/>
              <a:gd name="connsiteY3" fmla="*/ 269823 h 599607"/>
              <a:gd name="connsiteX4" fmla="*/ 284813 w 434715"/>
              <a:gd name="connsiteY4" fmla="*/ 209863 h 599607"/>
              <a:gd name="connsiteX5" fmla="*/ 329784 w 434715"/>
              <a:gd name="connsiteY5" fmla="*/ 164892 h 599607"/>
              <a:gd name="connsiteX6" fmla="*/ 404734 w 434715"/>
              <a:gd name="connsiteY6" fmla="*/ 74951 h 599607"/>
              <a:gd name="connsiteX7" fmla="*/ 434715 w 434715"/>
              <a:gd name="connsiteY7" fmla="*/ 0 h 59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715" h="599607">
                <a:moveTo>
                  <a:pt x="0" y="599607"/>
                </a:moveTo>
                <a:cubicBezTo>
                  <a:pt x="54969" y="555632"/>
                  <a:pt x="122681" y="505987"/>
                  <a:pt x="164892" y="449705"/>
                </a:cubicBezTo>
                <a:cubicBezTo>
                  <a:pt x="179882" y="429718"/>
                  <a:pt x="197274" y="411325"/>
                  <a:pt x="209862" y="389745"/>
                </a:cubicBezTo>
                <a:cubicBezTo>
                  <a:pt x="232381" y="351141"/>
                  <a:pt x="258984" y="313181"/>
                  <a:pt x="269823" y="269823"/>
                </a:cubicBezTo>
                <a:cubicBezTo>
                  <a:pt x="274820" y="249836"/>
                  <a:pt x="274592" y="227750"/>
                  <a:pt x="284813" y="209863"/>
                </a:cubicBezTo>
                <a:cubicBezTo>
                  <a:pt x="295331" y="191457"/>
                  <a:pt x="315700" y="180737"/>
                  <a:pt x="329784" y="164892"/>
                </a:cubicBezTo>
                <a:cubicBezTo>
                  <a:pt x="355711" y="135724"/>
                  <a:pt x="379751" y="104931"/>
                  <a:pt x="404734" y="74951"/>
                </a:cubicBezTo>
                <a:cubicBezTo>
                  <a:pt x="421438" y="8135"/>
                  <a:pt x="405156" y="29559"/>
                  <a:pt x="434715" y="0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283D408C-D71E-4332-A881-B6763B68A495}"/>
              </a:ext>
            </a:extLst>
          </p:cNvPr>
          <p:cNvSpPr/>
          <p:nvPr/>
        </p:nvSpPr>
        <p:spPr>
          <a:xfrm>
            <a:off x="6115987" y="5201587"/>
            <a:ext cx="344775" cy="284813"/>
          </a:xfrm>
          <a:custGeom>
            <a:avLst/>
            <a:gdLst>
              <a:gd name="connsiteX0" fmla="*/ 329783 w 344775"/>
              <a:gd name="connsiteY0" fmla="*/ 284813 h 284813"/>
              <a:gd name="connsiteX1" fmla="*/ 329783 w 344775"/>
              <a:gd name="connsiteY1" fmla="*/ 149902 h 284813"/>
              <a:gd name="connsiteX2" fmla="*/ 254833 w 344775"/>
              <a:gd name="connsiteY2" fmla="*/ 134911 h 284813"/>
              <a:gd name="connsiteX3" fmla="*/ 164892 w 344775"/>
              <a:gd name="connsiteY3" fmla="*/ 74951 h 284813"/>
              <a:gd name="connsiteX4" fmla="*/ 134911 w 344775"/>
              <a:gd name="connsiteY4" fmla="*/ 44970 h 284813"/>
              <a:gd name="connsiteX5" fmla="*/ 44970 w 344775"/>
              <a:gd name="connsiteY5" fmla="*/ 14990 h 284813"/>
              <a:gd name="connsiteX6" fmla="*/ 0 w 344775"/>
              <a:gd name="connsiteY6" fmla="*/ 0 h 28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775" h="284813">
                <a:moveTo>
                  <a:pt x="329783" y="284813"/>
                </a:moveTo>
                <a:cubicBezTo>
                  <a:pt x="330809" y="278659"/>
                  <a:pt x="362997" y="172045"/>
                  <a:pt x="329783" y="149902"/>
                </a:cubicBezTo>
                <a:cubicBezTo>
                  <a:pt x="308584" y="135769"/>
                  <a:pt x="279816" y="139908"/>
                  <a:pt x="254833" y="134911"/>
                </a:cubicBezTo>
                <a:cubicBezTo>
                  <a:pt x="140473" y="20553"/>
                  <a:pt x="273365" y="140035"/>
                  <a:pt x="164892" y="74951"/>
                </a:cubicBezTo>
                <a:cubicBezTo>
                  <a:pt x="152773" y="67679"/>
                  <a:pt x="147552" y="51291"/>
                  <a:pt x="134911" y="44970"/>
                </a:cubicBezTo>
                <a:cubicBezTo>
                  <a:pt x="106645" y="30837"/>
                  <a:pt x="74950" y="24983"/>
                  <a:pt x="44970" y="1499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orme libre : forme 46">
            <a:extLst>
              <a:ext uri="{FF2B5EF4-FFF2-40B4-BE49-F238E27FC236}">
                <a16:creationId xmlns:a16="http://schemas.microsoft.com/office/drawing/2014/main" id="{DF3A11B6-F474-4B97-9114-1332375ABDA5}"/>
              </a:ext>
            </a:extLst>
          </p:cNvPr>
          <p:cNvSpPr/>
          <p:nvPr/>
        </p:nvSpPr>
        <p:spPr>
          <a:xfrm>
            <a:off x="5606321" y="4901726"/>
            <a:ext cx="539646" cy="314851"/>
          </a:xfrm>
          <a:custGeom>
            <a:avLst/>
            <a:gdLst>
              <a:gd name="connsiteX0" fmla="*/ 539646 w 539646"/>
              <a:gd name="connsiteY0" fmla="*/ 314851 h 314851"/>
              <a:gd name="connsiteX1" fmla="*/ 389745 w 539646"/>
              <a:gd name="connsiteY1" fmla="*/ 239900 h 314851"/>
              <a:gd name="connsiteX2" fmla="*/ 269823 w 539646"/>
              <a:gd name="connsiteY2" fmla="*/ 164949 h 314851"/>
              <a:gd name="connsiteX3" fmla="*/ 179882 w 539646"/>
              <a:gd name="connsiteY3" fmla="*/ 89999 h 314851"/>
              <a:gd name="connsiteX4" fmla="*/ 149902 w 539646"/>
              <a:gd name="connsiteY4" fmla="*/ 60018 h 314851"/>
              <a:gd name="connsiteX5" fmla="*/ 59961 w 539646"/>
              <a:gd name="connsiteY5" fmla="*/ 30038 h 314851"/>
              <a:gd name="connsiteX6" fmla="*/ 0 w 539646"/>
              <a:gd name="connsiteY6" fmla="*/ 58 h 31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646" h="314851">
                <a:moveTo>
                  <a:pt x="539646" y="314851"/>
                </a:moveTo>
                <a:cubicBezTo>
                  <a:pt x="480242" y="291090"/>
                  <a:pt x="441644" y="280266"/>
                  <a:pt x="389745" y="239900"/>
                </a:cubicBezTo>
                <a:cubicBezTo>
                  <a:pt x="283837" y="157527"/>
                  <a:pt x="380077" y="192514"/>
                  <a:pt x="269823" y="164949"/>
                </a:cubicBezTo>
                <a:cubicBezTo>
                  <a:pt x="162992" y="58118"/>
                  <a:pt x="284238" y="173484"/>
                  <a:pt x="179882" y="89999"/>
                </a:cubicBezTo>
                <a:cubicBezTo>
                  <a:pt x="168846" y="81170"/>
                  <a:pt x="162543" y="66338"/>
                  <a:pt x="149902" y="60018"/>
                </a:cubicBezTo>
                <a:cubicBezTo>
                  <a:pt x="121636" y="45885"/>
                  <a:pt x="86256" y="47567"/>
                  <a:pt x="59961" y="30038"/>
                </a:cubicBezTo>
                <a:cubicBezTo>
                  <a:pt x="10832" y="-2714"/>
                  <a:pt x="33006" y="58"/>
                  <a:pt x="0" y="58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orme libre : forme 53">
            <a:extLst>
              <a:ext uri="{FF2B5EF4-FFF2-40B4-BE49-F238E27FC236}">
                <a16:creationId xmlns:a16="http://schemas.microsoft.com/office/drawing/2014/main" id="{B521071D-BCEE-4ECC-A9C1-27695E0DEAEE}"/>
              </a:ext>
            </a:extLst>
          </p:cNvPr>
          <p:cNvSpPr/>
          <p:nvPr/>
        </p:nvSpPr>
        <p:spPr>
          <a:xfrm>
            <a:off x="3627620" y="3957403"/>
            <a:ext cx="1004341" cy="209863"/>
          </a:xfrm>
          <a:custGeom>
            <a:avLst/>
            <a:gdLst>
              <a:gd name="connsiteX0" fmla="*/ 0 w 1004341"/>
              <a:gd name="connsiteY0" fmla="*/ 209863 h 209863"/>
              <a:gd name="connsiteX1" fmla="*/ 434714 w 1004341"/>
              <a:gd name="connsiteY1" fmla="*/ 194872 h 209863"/>
              <a:gd name="connsiteX2" fmla="*/ 644577 w 1004341"/>
              <a:gd name="connsiteY2" fmla="*/ 134912 h 209863"/>
              <a:gd name="connsiteX3" fmla="*/ 764498 w 1004341"/>
              <a:gd name="connsiteY3" fmla="*/ 104931 h 209863"/>
              <a:gd name="connsiteX4" fmla="*/ 884419 w 1004341"/>
              <a:gd name="connsiteY4" fmla="*/ 59961 h 209863"/>
              <a:gd name="connsiteX5" fmla="*/ 929390 w 1004341"/>
              <a:gd name="connsiteY5" fmla="*/ 29981 h 209863"/>
              <a:gd name="connsiteX6" fmla="*/ 974360 w 1004341"/>
              <a:gd name="connsiteY6" fmla="*/ 14990 h 209863"/>
              <a:gd name="connsiteX7" fmla="*/ 1004341 w 1004341"/>
              <a:gd name="connsiteY7" fmla="*/ 0 h 20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4341" h="209863">
                <a:moveTo>
                  <a:pt x="0" y="209863"/>
                </a:moveTo>
                <a:cubicBezTo>
                  <a:pt x="144905" y="204866"/>
                  <a:pt x="290173" y="206283"/>
                  <a:pt x="434714" y="194872"/>
                </a:cubicBezTo>
                <a:cubicBezTo>
                  <a:pt x="576267" y="183697"/>
                  <a:pt x="538317" y="167608"/>
                  <a:pt x="644577" y="134912"/>
                </a:cubicBezTo>
                <a:cubicBezTo>
                  <a:pt x="683959" y="122794"/>
                  <a:pt x="725409" y="117961"/>
                  <a:pt x="764498" y="104931"/>
                </a:cubicBezTo>
                <a:cubicBezTo>
                  <a:pt x="999649" y="26547"/>
                  <a:pt x="658254" y="116502"/>
                  <a:pt x="884419" y="59961"/>
                </a:cubicBezTo>
                <a:cubicBezTo>
                  <a:pt x="899409" y="49968"/>
                  <a:pt x="913276" y="38038"/>
                  <a:pt x="929390" y="29981"/>
                </a:cubicBezTo>
                <a:cubicBezTo>
                  <a:pt x="943523" y="22915"/>
                  <a:pt x="959689" y="20858"/>
                  <a:pt x="974360" y="14990"/>
                </a:cubicBezTo>
                <a:cubicBezTo>
                  <a:pt x="984734" y="10840"/>
                  <a:pt x="994347" y="4997"/>
                  <a:pt x="1004341" y="0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Forme libre : forme 54">
            <a:extLst>
              <a:ext uri="{FF2B5EF4-FFF2-40B4-BE49-F238E27FC236}">
                <a16:creationId xmlns:a16="http://schemas.microsoft.com/office/drawing/2014/main" id="{DD6C2341-8D48-430F-9088-E83368C6169E}"/>
              </a:ext>
            </a:extLst>
          </p:cNvPr>
          <p:cNvSpPr/>
          <p:nvPr/>
        </p:nvSpPr>
        <p:spPr>
          <a:xfrm>
            <a:off x="4631961" y="3612317"/>
            <a:ext cx="719528" cy="405047"/>
          </a:xfrm>
          <a:custGeom>
            <a:avLst/>
            <a:gdLst>
              <a:gd name="connsiteX0" fmla="*/ 0 w 719528"/>
              <a:gd name="connsiteY0" fmla="*/ 405047 h 405047"/>
              <a:gd name="connsiteX1" fmla="*/ 209862 w 719528"/>
              <a:gd name="connsiteY1" fmla="*/ 255145 h 405047"/>
              <a:gd name="connsiteX2" fmla="*/ 254832 w 719528"/>
              <a:gd name="connsiteY2" fmla="*/ 225165 h 405047"/>
              <a:gd name="connsiteX3" fmla="*/ 314793 w 719528"/>
              <a:gd name="connsiteY3" fmla="*/ 180194 h 405047"/>
              <a:gd name="connsiteX4" fmla="*/ 449705 w 719528"/>
              <a:gd name="connsiteY4" fmla="*/ 150214 h 405047"/>
              <a:gd name="connsiteX5" fmla="*/ 584616 w 719528"/>
              <a:gd name="connsiteY5" fmla="*/ 105244 h 405047"/>
              <a:gd name="connsiteX6" fmla="*/ 644577 w 719528"/>
              <a:gd name="connsiteY6" fmla="*/ 30293 h 405047"/>
              <a:gd name="connsiteX7" fmla="*/ 719528 w 719528"/>
              <a:gd name="connsiteY7" fmla="*/ 313 h 40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9528" h="405047">
                <a:moveTo>
                  <a:pt x="0" y="405047"/>
                </a:moveTo>
                <a:cubicBezTo>
                  <a:pt x="177120" y="260129"/>
                  <a:pt x="97519" y="292592"/>
                  <a:pt x="209862" y="255145"/>
                </a:cubicBezTo>
                <a:cubicBezTo>
                  <a:pt x="224852" y="245152"/>
                  <a:pt x="240172" y="235636"/>
                  <a:pt x="254832" y="225165"/>
                </a:cubicBezTo>
                <a:cubicBezTo>
                  <a:pt x="275162" y="210643"/>
                  <a:pt x="292447" y="191367"/>
                  <a:pt x="314793" y="180194"/>
                </a:cubicBezTo>
                <a:cubicBezTo>
                  <a:pt x="328906" y="173138"/>
                  <a:pt x="441820" y="151791"/>
                  <a:pt x="449705" y="150214"/>
                </a:cubicBezTo>
                <a:cubicBezTo>
                  <a:pt x="565570" y="72970"/>
                  <a:pt x="399964" y="174490"/>
                  <a:pt x="584616" y="105244"/>
                </a:cubicBezTo>
                <a:cubicBezTo>
                  <a:pt x="608347" y="96345"/>
                  <a:pt x="630961" y="43909"/>
                  <a:pt x="644577" y="30293"/>
                </a:cubicBezTo>
                <a:cubicBezTo>
                  <a:pt x="680101" y="-5230"/>
                  <a:pt x="681384" y="313"/>
                  <a:pt x="719528" y="313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orme libre : forme 55">
            <a:extLst>
              <a:ext uri="{FF2B5EF4-FFF2-40B4-BE49-F238E27FC236}">
                <a16:creationId xmlns:a16="http://schemas.microsoft.com/office/drawing/2014/main" id="{9B35B2DB-E077-459A-8431-B55051C1622A}"/>
              </a:ext>
            </a:extLst>
          </p:cNvPr>
          <p:cNvSpPr/>
          <p:nvPr/>
        </p:nvSpPr>
        <p:spPr>
          <a:xfrm>
            <a:off x="4751882" y="3582465"/>
            <a:ext cx="695332" cy="704722"/>
          </a:xfrm>
          <a:custGeom>
            <a:avLst/>
            <a:gdLst>
              <a:gd name="connsiteX0" fmla="*/ 599607 w 695332"/>
              <a:gd name="connsiteY0" fmla="*/ 60145 h 704722"/>
              <a:gd name="connsiteX1" fmla="*/ 689548 w 695332"/>
              <a:gd name="connsiteY1" fmla="*/ 184 h 704722"/>
              <a:gd name="connsiteX2" fmla="*/ 674557 w 695332"/>
              <a:gd name="connsiteY2" fmla="*/ 45155 h 704722"/>
              <a:gd name="connsiteX3" fmla="*/ 509666 w 695332"/>
              <a:gd name="connsiteY3" fmla="*/ 105115 h 704722"/>
              <a:gd name="connsiteX4" fmla="*/ 464695 w 695332"/>
              <a:gd name="connsiteY4" fmla="*/ 135096 h 704722"/>
              <a:gd name="connsiteX5" fmla="*/ 404734 w 695332"/>
              <a:gd name="connsiteY5" fmla="*/ 210046 h 704722"/>
              <a:gd name="connsiteX6" fmla="*/ 314793 w 695332"/>
              <a:gd name="connsiteY6" fmla="*/ 255017 h 704722"/>
              <a:gd name="connsiteX7" fmla="*/ 284813 w 695332"/>
              <a:gd name="connsiteY7" fmla="*/ 329968 h 704722"/>
              <a:gd name="connsiteX8" fmla="*/ 224852 w 695332"/>
              <a:gd name="connsiteY8" fmla="*/ 359948 h 704722"/>
              <a:gd name="connsiteX9" fmla="*/ 179882 w 695332"/>
              <a:gd name="connsiteY9" fmla="*/ 389928 h 704722"/>
              <a:gd name="connsiteX10" fmla="*/ 149902 w 695332"/>
              <a:gd name="connsiteY10" fmla="*/ 449889 h 704722"/>
              <a:gd name="connsiteX11" fmla="*/ 89941 w 695332"/>
              <a:gd name="connsiteY11" fmla="*/ 629771 h 704722"/>
              <a:gd name="connsiteX12" fmla="*/ 44970 w 695332"/>
              <a:gd name="connsiteY12" fmla="*/ 674742 h 704722"/>
              <a:gd name="connsiteX13" fmla="*/ 0 w 695332"/>
              <a:gd name="connsiteY13" fmla="*/ 704722 h 70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5332" h="704722">
                <a:moveTo>
                  <a:pt x="599607" y="60145"/>
                </a:moveTo>
                <a:cubicBezTo>
                  <a:pt x="629587" y="40158"/>
                  <a:pt x="654216" y="7250"/>
                  <a:pt x="689548" y="184"/>
                </a:cubicBezTo>
                <a:cubicBezTo>
                  <a:pt x="705042" y="-2915"/>
                  <a:pt x="685730" y="33982"/>
                  <a:pt x="674557" y="45155"/>
                </a:cubicBezTo>
                <a:cubicBezTo>
                  <a:pt x="622030" y="97682"/>
                  <a:pt x="577766" y="93765"/>
                  <a:pt x="509666" y="105115"/>
                </a:cubicBezTo>
                <a:cubicBezTo>
                  <a:pt x="494676" y="115109"/>
                  <a:pt x="477434" y="122357"/>
                  <a:pt x="464695" y="135096"/>
                </a:cubicBezTo>
                <a:cubicBezTo>
                  <a:pt x="430902" y="168889"/>
                  <a:pt x="444296" y="185320"/>
                  <a:pt x="404734" y="210046"/>
                </a:cubicBezTo>
                <a:cubicBezTo>
                  <a:pt x="376310" y="227811"/>
                  <a:pt x="344773" y="240027"/>
                  <a:pt x="314793" y="255017"/>
                </a:cubicBezTo>
                <a:cubicBezTo>
                  <a:pt x="304800" y="280001"/>
                  <a:pt x="302325" y="309538"/>
                  <a:pt x="284813" y="329968"/>
                </a:cubicBezTo>
                <a:cubicBezTo>
                  <a:pt x="270270" y="346934"/>
                  <a:pt x="244254" y="348861"/>
                  <a:pt x="224852" y="359948"/>
                </a:cubicBezTo>
                <a:cubicBezTo>
                  <a:pt x="209210" y="368886"/>
                  <a:pt x="194872" y="379935"/>
                  <a:pt x="179882" y="389928"/>
                </a:cubicBezTo>
                <a:cubicBezTo>
                  <a:pt x="169889" y="409915"/>
                  <a:pt x="154284" y="427977"/>
                  <a:pt x="149902" y="449889"/>
                </a:cubicBezTo>
                <a:cubicBezTo>
                  <a:pt x="112369" y="637554"/>
                  <a:pt x="193314" y="595313"/>
                  <a:pt x="89941" y="629771"/>
                </a:cubicBezTo>
                <a:cubicBezTo>
                  <a:pt x="74951" y="644761"/>
                  <a:pt x="61256" y="661170"/>
                  <a:pt x="44970" y="674742"/>
                </a:cubicBezTo>
                <a:cubicBezTo>
                  <a:pt x="31130" y="686275"/>
                  <a:pt x="0" y="704722"/>
                  <a:pt x="0" y="704722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Forme libre : forme 56">
            <a:extLst>
              <a:ext uri="{FF2B5EF4-FFF2-40B4-BE49-F238E27FC236}">
                <a16:creationId xmlns:a16="http://schemas.microsoft.com/office/drawing/2014/main" id="{13F2F3B3-B8E0-450A-950B-B8FF5B0DDDEA}"/>
              </a:ext>
            </a:extLst>
          </p:cNvPr>
          <p:cNvSpPr/>
          <p:nvPr/>
        </p:nvSpPr>
        <p:spPr>
          <a:xfrm>
            <a:off x="3595733" y="4197246"/>
            <a:ext cx="1171139" cy="179882"/>
          </a:xfrm>
          <a:custGeom>
            <a:avLst/>
            <a:gdLst>
              <a:gd name="connsiteX0" fmla="*/ 1171139 w 1171139"/>
              <a:gd name="connsiteY0" fmla="*/ 59961 h 179882"/>
              <a:gd name="connsiteX1" fmla="*/ 1096188 w 1171139"/>
              <a:gd name="connsiteY1" fmla="*/ 89941 h 179882"/>
              <a:gd name="connsiteX2" fmla="*/ 1051218 w 1171139"/>
              <a:gd name="connsiteY2" fmla="*/ 104931 h 179882"/>
              <a:gd name="connsiteX3" fmla="*/ 976267 w 1171139"/>
              <a:gd name="connsiteY3" fmla="*/ 149902 h 179882"/>
              <a:gd name="connsiteX4" fmla="*/ 886326 w 1171139"/>
              <a:gd name="connsiteY4" fmla="*/ 104931 h 179882"/>
              <a:gd name="connsiteX5" fmla="*/ 856346 w 1171139"/>
              <a:gd name="connsiteY5" fmla="*/ 59961 h 179882"/>
              <a:gd name="connsiteX6" fmla="*/ 736424 w 1171139"/>
              <a:gd name="connsiteY6" fmla="*/ 0 h 179882"/>
              <a:gd name="connsiteX7" fmla="*/ 526562 w 1171139"/>
              <a:gd name="connsiteY7" fmla="*/ 14990 h 179882"/>
              <a:gd name="connsiteX8" fmla="*/ 481592 w 1171139"/>
              <a:gd name="connsiteY8" fmla="*/ 29980 h 179882"/>
              <a:gd name="connsiteX9" fmla="*/ 301710 w 1171139"/>
              <a:gd name="connsiteY9" fmla="*/ 44970 h 179882"/>
              <a:gd name="connsiteX10" fmla="*/ 256739 w 1171139"/>
              <a:gd name="connsiteY10" fmla="*/ 74951 h 179882"/>
              <a:gd name="connsiteX11" fmla="*/ 196778 w 1171139"/>
              <a:gd name="connsiteY11" fmla="*/ 119921 h 179882"/>
              <a:gd name="connsiteX12" fmla="*/ 76857 w 1171139"/>
              <a:gd name="connsiteY12" fmla="*/ 149902 h 179882"/>
              <a:gd name="connsiteX13" fmla="*/ 16897 w 1171139"/>
              <a:gd name="connsiteY13" fmla="*/ 179882 h 179882"/>
              <a:gd name="connsiteX14" fmla="*/ 16897 w 1171139"/>
              <a:gd name="connsiteY14" fmla="*/ 74951 h 179882"/>
              <a:gd name="connsiteX15" fmla="*/ 61867 w 1171139"/>
              <a:gd name="connsiteY15" fmla="*/ 59961 h 179882"/>
              <a:gd name="connsiteX16" fmla="*/ 91847 w 1171139"/>
              <a:gd name="connsiteY16" fmla="*/ 14990 h 17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71139" h="179882">
                <a:moveTo>
                  <a:pt x="1171139" y="59961"/>
                </a:moveTo>
                <a:cubicBezTo>
                  <a:pt x="1146155" y="69954"/>
                  <a:pt x="1121383" y="80493"/>
                  <a:pt x="1096188" y="89941"/>
                </a:cubicBezTo>
                <a:cubicBezTo>
                  <a:pt x="1081393" y="95489"/>
                  <a:pt x="1064767" y="96802"/>
                  <a:pt x="1051218" y="104931"/>
                </a:cubicBezTo>
                <a:cubicBezTo>
                  <a:pt x="948330" y="166663"/>
                  <a:pt x="1103665" y="107433"/>
                  <a:pt x="976267" y="149902"/>
                </a:cubicBezTo>
                <a:cubicBezTo>
                  <a:pt x="946287" y="134912"/>
                  <a:pt x="913141" y="125042"/>
                  <a:pt x="886326" y="104931"/>
                </a:cubicBezTo>
                <a:cubicBezTo>
                  <a:pt x="871913" y="94122"/>
                  <a:pt x="869085" y="72700"/>
                  <a:pt x="856346" y="59961"/>
                </a:cubicBezTo>
                <a:cubicBezTo>
                  <a:pt x="826407" y="30022"/>
                  <a:pt x="772212" y="14315"/>
                  <a:pt x="736424" y="0"/>
                </a:cubicBezTo>
                <a:cubicBezTo>
                  <a:pt x="666470" y="4997"/>
                  <a:pt x="596214" y="6796"/>
                  <a:pt x="526562" y="14990"/>
                </a:cubicBezTo>
                <a:cubicBezTo>
                  <a:pt x="510869" y="16836"/>
                  <a:pt x="497254" y="27892"/>
                  <a:pt x="481592" y="29980"/>
                </a:cubicBezTo>
                <a:cubicBezTo>
                  <a:pt x="421951" y="37932"/>
                  <a:pt x="361671" y="39973"/>
                  <a:pt x="301710" y="44970"/>
                </a:cubicBezTo>
                <a:cubicBezTo>
                  <a:pt x="286720" y="54964"/>
                  <a:pt x="271399" y="64479"/>
                  <a:pt x="256739" y="74951"/>
                </a:cubicBezTo>
                <a:cubicBezTo>
                  <a:pt x="236409" y="89472"/>
                  <a:pt x="219840" y="110312"/>
                  <a:pt x="196778" y="119921"/>
                </a:cubicBezTo>
                <a:cubicBezTo>
                  <a:pt x="158744" y="135769"/>
                  <a:pt x="116831" y="139908"/>
                  <a:pt x="76857" y="149902"/>
                </a:cubicBezTo>
                <a:cubicBezTo>
                  <a:pt x="55178" y="155322"/>
                  <a:pt x="36884" y="169889"/>
                  <a:pt x="16897" y="179882"/>
                </a:cubicBezTo>
                <a:cubicBezTo>
                  <a:pt x="4732" y="143389"/>
                  <a:pt x="-14106" y="113704"/>
                  <a:pt x="16897" y="74951"/>
                </a:cubicBezTo>
                <a:cubicBezTo>
                  <a:pt x="26768" y="62613"/>
                  <a:pt x="46877" y="64958"/>
                  <a:pt x="61867" y="59961"/>
                </a:cubicBezTo>
                <a:lnTo>
                  <a:pt x="91847" y="14990"/>
                </a:ln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3B0E756-5C34-4116-9F0B-68686A0D4FC8}"/>
              </a:ext>
            </a:extLst>
          </p:cNvPr>
          <p:cNvSpPr/>
          <p:nvPr/>
        </p:nvSpPr>
        <p:spPr>
          <a:xfrm>
            <a:off x="5990711" y="1879715"/>
            <a:ext cx="769853" cy="407835"/>
          </a:xfrm>
          <a:prstGeom prst="ellipse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16DBAD95-166A-40C0-88AD-355495CF9111}"/>
              </a:ext>
            </a:extLst>
          </p:cNvPr>
          <p:cNvSpPr/>
          <p:nvPr/>
        </p:nvSpPr>
        <p:spPr>
          <a:xfrm>
            <a:off x="4415246" y="3592286"/>
            <a:ext cx="1005840" cy="431074"/>
          </a:xfrm>
          <a:custGeom>
            <a:avLst/>
            <a:gdLst>
              <a:gd name="connsiteX0" fmla="*/ 1005840 w 1005840"/>
              <a:gd name="connsiteY0" fmla="*/ 0 h 431074"/>
              <a:gd name="connsiteX1" fmla="*/ 940525 w 1005840"/>
              <a:gd name="connsiteY1" fmla="*/ 26125 h 431074"/>
              <a:gd name="connsiteX2" fmla="*/ 836023 w 1005840"/>
              <a:gd name="connsiteY2" fmla="*/ 39188 h 431074"/>
              <a:gd name="connsiteX3" fmla="*/ 796834 w 1005840"/>
              <a:gd name="connsiteY3" fmla="*/ 65314 h 431074"/>
              <a:gd name="connsiteX4" fmla="*/ 744583 w 1005840"/>
              <a:gd name="connsiteY4" fmla="*/ 91440 h 431074"/>
              <a:gd name="connsiteX5" fmla="*/ 666205 w 1005840"/>
              <a:gd name="connsiteY5" fmla="*/ 117565 h 431074"/>
              <a:gd name="connsiteX6" fmla="*/ 587828 w 1005840"/>
              <a:gd name="connsiteY6" fmla="*/ 156754 h 431074"/>
              <a:gd name="connsiteX7" fmla="*/ 548640 w 1005840"/>
              <a:gd name="connsiteY7" fmla="*/ 182880 h 431074"/>
              <a:gd name="connsiteX8" fmla="*/ 509451 w 1005840"/>
              <a:gd name="connsiteY8" fmla="*/ 195943 h 431074"/>
              <a:gd name="connsiteX9" fmla="*/ 378823 w 1005840"/>
              <a:gd name="connsiteY9" fmla="*/ 248194 h 431074"/>
              <a:gd name="connsiteX10" fmla="*/ 300445 w 1005840"/>
              <a:gd name="connsiteY10" fmla="*/ 287383 h 431074"/>
              <a:gd name="connsiteX11" fmla="*/ 222068 w 1005840"/>
              <a:gd name="connsiteY11" fmla="*/ 313508 h 431074"/>
              <a:gd name="connsiteX12" fmla="*/ 143691 w 1005840"/>
              <a:gd name="connsiteY12" fmla="*/ 365760 h 431074"/>
              <a:gd name="connsiteX13" fmla="*/ 65314 w 1005840"/>
              <a:gd name="connsiteY13" fmla="*/ 391885 h 431074"/>
              <a:gd name="connsiteX14" fmla="*/ 0 w 1005840"/>
              <a:gd name="connsiteY14" fmla="*/ 431074 h 43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5840" h="431074">
                <a:moveTo>
                  <a:pt x="1005840" y="0"/>
                </a:moveTo>
                <a:cubicBezTo>
                  <a:pt x="984068" y="8708"/>
                  <a:pt x="963373" y="20852"/>
                  <a:pt x="940525" y="26125"/>
                </a:cubicBezTo>
                <a:cubicBezTo>
                  <a:pt x="906319" y="34019"/>
                  <a:pt x="869891" y="29951"/>
                  <a:pt x="836023" y="39188"/>
                </a:cubicBezTo>
                <a:cubicBezTo>
                  <a:pt x="820876" y="43319"/>
                  <a:pt x="810465" y="57525"/>
                  <a:pt x="796834" y="65314"/>
                </a:cubicBezTo>
                <a:cubicBezTo>
                  <a:pt x="779927" y="74975"/>
                  <a:pt x="762663" y="84208"/>
                  <a:pt x="744583" y="91440"/>
                </a:cubicBezTo>
                <a:cubicBezTo>
                  <a:pt x="719014" y="101668"/>
                  <a:pt x="666205" y="117565"/>
                  <a:pt x="666205" y="117565"/>
                </a:cubicBezTo>
                <a:cubicBezTo>
                  <a:pt x="553899" y="192438"/>
                  <a:pt x="695992" y="102671"/>
                  <a:pt x="587828" y="156754"/>
                </a:cubicBezTo>
                <a:cubicBezTo>
                  <a:pt x="573786" y="163775"/>
                  <a:pt x="562682" y="175859"/>
                  <a:pt x="548640" y="182880"/>
                </a:cubicBezTo>
                <a:cubicBezTo>
                  <a:pt x="536324" y="189038"/>
                  <a:pt x="522107" y="190519"/>
                  <a:pt x="509451" y="195943"/>
                </a:cubicBezTo>
                <a:cubicBezTo>
                  <a:pt x="374905" y="253605"/>
                  <a:pt x="557223" y="188727"/>
                  <a:pt x="378823" y="248194"/>
                </a:cubicBezTo>
                <a:cubicBezTo>
                  <a:pt x="235892" y="295838"/>
                  <a:pt x="452394" y="219851"/>
                  <a:pt x="300445" y="287383"/>
                </a:cubicBezTo>
                <a:cubicBezTo>
                  <a:pt x="275280" y="298567"/>
                  <a:pt x="222068" y="313508"/>
                  <a:pt x="222068" y="313508"/>
                </a:cubicBezTo>
                <a:cubicBezTo>
                  <a:pt x="195942" y="330925"/>
                  <a:pt x="173479" y="355831"/>
                  <a:pt x="143691" y="365760"/>
                </a:cubicBezTo>
                <a:lnTo>
                  <a:pt x="65314" y="391885"/>
                </a:lnTo>
                <a:cubicBezTo>
                  <a:pt x="18024" y="423412"/>
                  <a:pt x="40167" y="410990"/>
                  <a:pt x="0" y="431074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985E3A54-8D4C-4D2F-82B3-496551AE9433}"/>
              </a:ext>
            </a:extLst>
          </p:cNvPr>
          <p:cNvSpPr/>
          <p:nvPr/>
        </p:nvSpPr>
        <p:spPr>
          <a:xfrm>
            <a:off x="3672590" y="4017364"/>
            <a:ext cx="839449" cy="179882"/>
          </a:xfrm>
          <a:custGeom>
            <a:avLst/>
            <a:gdLst>
              <a:gd name="connsiteX0" fmla="*/ 839449 w 839449"/>
              <a:gd name="connsiteY0" fmla="*/ 0 h 179882"/>
              <a:gd name="connsiteX1" fmla="*/ 659567 w 839449"/>
              <a:gd name="connsiteY1" fmla="*/ 59961 h 179882"/>
              <a:gd name="connsiteX2" fmla="*/ 614597 w 839449"/>
              <a:gd name="connsiteY2" fmla="*/ 74951 h 179882"/>
              <a:gd name="connsiteX3" fmla="*/ 494676 w 839449"/>
              <a:gd name="connsiteY3" fmla="*/ 104931 h 179882"/>
              <a:gd name="connsiteX4" fmla="*/ 449705 w 839449"/>
              <a:gd name="connsiteY4" fmla="*/ 119921 h 179882"/>
              <a:gd name="connsiteX5" fmla="*/ 344774 w 839449"/>
              <a:gd name="connsiteY5" fmla="*/ 134911 h 179882"/>
              <a:gd name="connsiteX6" fmla="*/ 254833 w 839449"/>
              <a:gd name="connsiteY6" fmla="*/ 149902 h 179882"/>
              <a:gd name="connsiteX7" fmla="*/ 104931 w 839449"/>
              <a:gd name="connsiteY7" fmla="*/ 164892 h 179882"/>
              <a:gd name="connsiteX8" fmla="*/ 0 w 839449"/>
              <a:gd name="connsiteY8" fmla="*/ 179882 h 17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449" h="179882">
                <a:moveTo>
                  <a:pt x="839449" y="0"/>
                </a:moveTo>
                <a:lnTo>
                  <a:pt x="659567" y="59961"/>
                </a:lnTo>
                <a:cubicBezTo>
                  <a:pt x="644577" y="64958"/>
                  <a:pt x="629926" y="71119"/>
                  <a:pt x="614597" y="74951"/>
                </a:cubicBezTo>
                <a:cubicBezTo>
                  <a:pt x="574623" y="84944"/>
                  <a:pt x="533766" y="91901"/>
                  <a:pt x="494676" y="104931"/>
                </a:cubicBezTo>
                <a:cubicBezTo>
                  <a:pt x="479686" y="109928"/>
                  <a:pt x="465199" y="116822"/>
                  <a:pt x="449705" y="119921"/>
                </a:cubicBezTo>
                <a:cubicBezTo>
                  <a:pt x="415059" y="126850"/>
                  <a:pt x="379695" y="129538"/>
                  <a:pt x="344774" y="134911"/>
                </a:cubicBezTo>
                <a:cubicBezTo>
                  <a:pt x="314734" y="139533"/>
                  <a:pt x="284992" y="146132"/>
                  <a:pt x="254833" y="149902"/>
                </a:cubicBezTo>
                <a:cubicBezTo>
                  <a:pt x="205004" y="156131"/>
                  <a:pt x="154804" y="159025"/>
                  <a:pt x="104931" y="164892"/>
                </a:cubicBezTo>
                <a:cubicBezTo>
                  <a:pt x="69841" y="169020"/>
                  <a:pt x="0" y="179882"/>
                  <a:pt x="0" y="179882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38C69F52-3630-49B5-8EA9-FDAE5031EFCB}"/>
              </a:ext>
            </a:extLst>
          </p:cNvPr>
          <p:cNvSpPr/>
          <p:nvPr/>
        </p:nvSpPr>
        <p:spPr>
          <a:xfrm>
            <a:off x="3627620" y="4197246"/>
            <a:ext cx="914400" cy="194872"/>
          </a:xfrm>
          <a:custGeom>
            <a:avLst/>
            <a:gdLst>
              <a:gd name="connsiteX0" fmla="*/ 89941 w 914400"/>
              <a:gd name="connsiteY0" fmla="*/ 0 h 194872"/>
              <a:gd name="connsiteX1" fmla="*/ 59960 w 914400"/>
              <a:gd name="connsiteY1" fmla="*/ 74951 h 194872"/>
              <a:gd name="connsiteX2" fmla="*/ 0 w 914400"/>
              <a:gd name="connsiteY2" fmla="*/ 164892 h 194872"/>
              <a:gd name="connsiteX3" fmla="*/ 224852 w 914400"/>
              <a:gd name="connsiteY3" fmla="*/ 164892 h 194872"/>
              <a:gd name="connsiteX4" fmla="*/ 284813 w 914400"/>
              <a:gd name="connsiteY4" fmla="*/ 134911 h 194872"/>
              <a:gd name="connsiteX5" fmla="*/ 434714 w 914400"/>
              <a:gd name="connsiteY5" fmla="*/ 89941 h 194872"/>
              <a:gd name="connsiteX6" fmla="*/ 509665 w 914400"/>
              <a:gd name="connsiteY6" fmla="*/ 59961 h 194872"/>
              <a:gd name="connsiteX7" fmla="*/ 779488 w 914400"/>
              <a:gd name="connsiteY7" fmla="*/ 74951 h 194872"/>
              <a:gd name="connsiteX8" fmla="*/ 809469 w 914400"/>
              <a:gd name="connsiteY8" fmla="*/ 104931 h 194872"/>
              <a:gd name="connsiteX9" fmla="*/ 854439 w 914400"/>
              <a:gd name="connsiteY9" fmla="*/ 134911 h 194872"/>
              <a:gd name="connsiteX10" fmla="*/ 914400 w 914400"/>
              <a:gd name="connsiteY10" fmla="*/ 194872 h 19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" h="194872">
                <a:moveTo>
                  <a:pt x="89941" y="0"/>
                </a:moveTo>
                <a:cubicBezTo>
                  <a:pt x="79947" y="24984"/>
                  <a:pt x="74221" y="52133"/>
                  <a:pt x="59960" y="74951"/>
                </a:cubicBezTo>
                <a:cubicBezTo>
                  <a:pt x="-20243" y="203275"/>
                  <a:pt x="39627" y="46008"/>
                  <a:pt x="0" y="164892"/>
                </a:cubicBezTo>
                <a:cubicBezTo>
                  <a:pt x="91776" y="195484"/>
                  <a:pt x="68350" y="194236"/>
                  <a:pt x="224852" y="164892"/>
                </a:cubicBezTo>
                <a:cubicBezTo>
                  <a:pt x="246815" y="160774"/>
                  <a:pt x="264065" y="143210"/>
                  <a:pt x="284813" y="134911"/>
                </a:cubicBezTo>
                <a:cubicBezTo>
                  <a:pt x="458551" y="65416"/>
                  <a:pt x="302209" y="134109"/>
                  <a:pt x="434714" y="89941"/>
                </a:cubicBezTo>
                <a:cubicBezTo>
                  <a:pt x="460241" y="81432"/>
                  <a:pt x="484681" y="69954"/>
                  <a:pt x="509665" y="59961"/>
                </a:cubicBezTo>
                <a:cubicBezTo>
                  <a:pt x="599606" y="64958"/>
                  <a:pt x="690405" y="61589"/>
                  <a:pt x="779488" y="74951"/>
                </a:cubicBezTo>
                <a:cubicBezTo>
                  <a:pt x="793465" y="77047"/>
                  <a:pt x="798433" y="96102"/>
                  <a:pt x="809469" y="104931"/>
                </a:cubicBezTo>
                <a:cubicBezTo>
                  <a:pt x="823537" y="116185"/>
                  <a:pt x="840760" y="123187"/>
                  <a:pt x="854439" y="134911"/>
                </a:cubicBezTo>
                <a:cubicBezTo>
                  <a:pt x="875900" y="153306"/>
                  <a:pt x="914400" y="194872"/>
                  <a:pt x="914400" y="194872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0DEB644B-E127-4CB7-8F99-4CE29E009168}"/>
              </a:ext>
            </a:extLst>
          </p:cNvPr>
          <p:cNvSpPr/>
          <p:nvPr/>
        </p:nvSpPr>
        <p:spPr>
          <a:xfrm>
            <a:off x="4557010" y="4122295"/>
            <a:ext cx="389744" cy="299803"/>
          </a:xfrm>
          <a:custGeom>
            <a:avLst/>
            <a:gdLst>
              <a:gd name="connsiteX0" fmla="*/ 0 w 389744"/>
              <a:gd name="connsiteY0" fmla="*/ 269823 h 299803"/>
              <a:gd name="connsiteX1" fmla="*/ 89941 w 389744"/>
              <a:gd name="connsiteY1" fmla="*/ 299803 h 299803"/>
              <a:gd name="connsiteX2" fmla="*/ 164892 w 389744"/>
              <a:gd name="connsiteY2" fmla="*/ 269823 h 299803"/>
              <a:gd name="connsiteX3" fmla="*/ 269823 w 389744"/>
              <a:gd name="connsiteY3" fmla="*/ 179882 h 299803"/>
              <a:gd name="connsiteX4" fmla="*/ 314793 w 389744"/>
              <a:gd name="connsiteY4" fmla="*/ 149902 h 299803"/>
              <a:gd name="connsiteX5" fmla="*/ 329783 w 389744"/>
              <a:gd name="connsiteY5" fmla="*/ 74951 h 299803"/>
              <a:gd name="connsiteX6" fmla="*/ 389744 w 389744"/>
              <a:gd name="connsiteY6" fmla="*/ 0 h 299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9744" h="299803">
                <a:moveTo>
                  <a:pt x="0" y="269823"/>
                </a:moveTo>
                <a:cubicBezTo>
                  <a:pt x="29980" y="279816"/>
                  <a:pt x="58339" y="299803"/>
                  <a:pt x="89941" y="299803"/>
                </a:cubicBezTo>
                <a:cubicBezTo>
                  <a:pt x="116849" y="299803"/>
                  <a:pt x="141370" y="282891"/>
                  <a:pt x="164892" y="269823"/>
                </a:cubicBezTo>
                <a:cubicBezTo>
                  <a:pt x="232256" y="232399"/>
                  <a:pt x="215294" y="225323"/>
                  <a:pt x="269823" y="179882"/>
                </a:cubicBezTo>
                <a:cubicBezTo>
                  <a:pt x="283663" y="168349"/>
                  <a:pt x="299803" y="159895"/>
                  <a:pt x="314793" y="149902"/>
                </a:cubicBezTo>
                <a:cubicBezTo>
                  <a:pt x="319790" y="124918"/>
                  <a:pt x="320837" y="98807"/>
                  <a:pt x="329783" y="74951"/>
                </a:cubicBezTo>
                <a:cubicBezTo>
                  <a:pt x="341129" y="44696"/>
                  <a:pt x="367792" y="21952"/>
                  <a:pt x="389744" y="0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orme libre : forme 38">
            <a:extLst>
              <a:ext uri="{FF2B5EF4-FFF2-40B4-BE49-F238E27FC236}">
                <a16:creationId xmlns:a16="http://schemas.microsoft.com/office/drawing/2014/main" id="{AC215C9B-DED0-407C-B37C-275CDA8F0610}"/>
              </a:ext>
            </a:extLst>
          </p:cNvPr>
          <p:cNvSpPr/>
          <p:nvPr/>
        </p:nvSpPr>
        <p:spPr>
          <a:xfrm>
            <a:off x="4916774" y="3702570"/>
            <a:ext cx="509665" cy="479686"/>
          </a:xfrm>
          <a:custGeom>
            <a:avLst/>
            <a:gdLst>
              <a:gd name="connsiteX0" fmla="*/ 0 w 509665"/>
              <a:gd name="connsiteY0" fmla="*/ 479686 h 479686"/>
              <a:gd name="connsiteX1" fmla="*/ 44970 w 509665"/>
              <a:gd name="connsiteY1" fmla="*/ 314794 h 479686"/>
              <a:gd name="connsiteX2" fmla="*/ 74951 w 509665"/>
              <a:gd name="connsiteY2" fmla="*/ 284814 h 479686"/>
              <a:gd name="connsiteX3" fmla="*/ 134911 w 509665"/>
              <a:gd name="connsiteY3" fmla="*/ 239843 h 479686"/>
              <a:gd name="connsiteX4" fmla="*/ 254833 w 509665"/>
              <a:gd name="connsiteY4" fmla="*/ 134912 h 479686"/>
              <a:gd name="connsiteX5" fmla="*/ 329783 w 509665"/>
              <a:gd name="connsiteY5" fmla="*/ 119922 h 479686"/>
              <a:gd name="connsiteX6" fmla="*/ 434715 w 509665"/>
              <a:gd name="connsiteY6" fmla="*/ 44971 h 479686"/>
              <a:gd name="connsiteX7" fmla="*/ 509665 w 509665"/>
              <a:gd name="connsiteY7" fmla="*/ 0 h 479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9665" h="479686">
                <a:moveTo>
                  <a:pt x="0" y="479686"/>
                </a:moveTo>
                <a:cubicBezTo>
                  <a:pt x="14990" y="424722"/>
                  <a:pt x="24518" y="367968"/>
                  <a:pt x="44970" y="314794"/>
                </a:cubicBezTo>
                <a:cubicBezTo>
                  <a:pt x="50043" y="301603"/>
                  <a:pt x="64094" y="293862"/>
                  <a:pt x="74951" y="284814"/>
                </a:cubicBezTo>
                <a:cubicBezTo>
                  <a:pt x="94144" y="268820"/>
                  <a:pt x="116238" y="256441"/>
                  <a:pt x="134911" y="239843"/>
                </a:cubicBezTo>
                <a:cubicBezTo>
                  <a:pt x="158785" y="218622"/>
                  <a:pt x="213004" y="150598"/>
                  <a:pt x="254833" y="134912"/>
                </a:cubicBezTo>
                <a:cubicBezTo>
                  <a:pt x="278689" y="125966"/>
                  <a:pt x="304800" y="124919"/>
                  <a:pt x="329783" y="119922"/>
                </a:cubicBezTo>
                <a:cubicBezTo>
                  <a:pt x="355529" y="100613"/>
                  <a:pt x="404022" y="62510"/>
                  <a:pt x="434715" y="44971"/>
                </a:cubicBezTo>
                <a:cubicBezTo>
                  <a:pt x="512040" y="786"/>
                  <a:pt x="475382" y="34285"/>
                  <a:pt x="509665" y="0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Forme libre : forme 57">
            <a:extLst>
              <a:ext uri="{FF2B5EF4-FFF2-40B4-BE49-F238E27FC236}">
                <a16:creationId xmlns:a16="http://schemas.microsoft.com/office/drawing/2014/main" id="{AB67A8C1-046B-49DA-B2D6-B21EA8A23E12}"/>
              </a:ext>
            </a:extLst>
          </p:cNvPr>
          <p:cNvSpPr/>
          <p:nvPr/>
        </p:nvSpPr>
        <p:spPr>
          <a:xfrm>
            <a:off x="5651292" y="5531370"/>
            <a:ext cx="269823" cy="509666"/>
          </a:xfrm>
          <a:custGeom>
            <a:avLst/>
            <a:gdLst>
              <a:gd name="connsiteX0" fmla="*/ 0 w 269823"/>
              <a:gd name="connsiteY0" fmla="*/ 509666 h 509666"/>
              <a:gd name="connsiteX1" fmla="*/ 44970 w 269823"/>
              <a:gd name="connsiteY1" fmla="*/ 434715 h 509666"/>
              <a:gd name="connsiteX2" fmla="*/ 89941 w 269823"/>
              <a:gd name="connsiteY2" fmla="*/ 284814 h 509666"/>
              <a:gd name="connsiteX3" fmla="*/ 164892 w 269823"/>
              <a:gd name="connsiteY3" fmla="*/ 224853 h 509666"/>
              <a:gd name="connsiteX4" fmla="*/ 194872 w 269823"/>
              <a:gd name="connsiteY4" fmla="*/ 134912 h 509666"/>
              <a:gd name="connsiteX5" fmla="*/ 209862 w 269823"/>
              <a:gd name="connsiteY5" fmla="*/ 74951 h 509666"/>
              <a:gd name="connsiteX6" fmla="*/ 254833 w 269823"/>
              <a:gd name="connsiteY6" fmla="*/ 29981 h 509666"/>
              <a:gd name="connsiteX7" fmla="*/ 269823 w 269823"/>
              <a:gd name="connsiteY7" fmla="*/ 0 h 50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823" h="509666">
                <a:moveTo>
                  <a:pt x="0" y="509666"/>
                </a:moveTo>
                <a:cubicBezTo>
                  <a:pt x="14990" y="484682"/>
                  <a:pt x="33137" y="461339"/>
                  <a:pt x="44970" y="434715"/>
                </a:cubicBezTo>
                <a:cubicBezTo>
                  <a:pt x="61275" y="398028"/>
                  <a:pt x="63185" y="311571"/>
                  <a:pt x="89941" y="284814"/>
                </a:cubicBezTo>
                <a:cubicBezTo>
                  <a:pt x="132660" y="242094"/>
                  <a:pt x="108162" y="262672"/>
                  <a:pt x="164892" y="224853"/>
                </a:cubicBezTo>
                <a:cubicBezTo>
                  <a:pt x="174885" y="194873"/>
                  <a:pt x="187208" y="165570"/>
                  <a:pt x="194872" y="134912"/>
                </a:cubicBezTo>
                <a:cubicBezTo>
                  <a:pt x="199869" y="114925"/>
                  <a:pt x="199640" y="92839"/>
                  <a:pt x="209862" y="74951"/>
                </a:cubicBezTo>
                <a:cubicBezTo>
                  <a:pt x="220380" y="56545"/>
                  <a:pt x="241590" y="46535"/>
                  <a:pt x="254833" y="29981"/>
                </a:cubicBezTo>
                <a:cubicBezTo>
                  <a:pt x="261813" y="21256"/>
                  <a:pt x="264826" y="9994"/>
                  <a:pt x="269823" y="0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Forme libre : forme 58">
            <a:extLst>
              <a:ext uri="{FF2B5EF4-FFF2-40B4-BE49-F238E27FC236}">
                <a16:creationId xmlns:a16="http://schemas.microsoft.com/office/drawing/2014/main" id="{D53CB5EC-171A-4047-84D4-A641265FA318}"/>
              </a:ext>
            </a:extLst>
          </p:cNvPr>
          <p:cNvSpPr/>
          <p:nvPr/>
        </p:nvSpPr>
        <p:spPr>
          <a:xfrm>
            <a:off x="5501390" y="4976734"/>
            <a:ext cx="571302" cy="584617"/>
          </a:xfrm>
          <a:custGeom>
            <a:avLst/>
            <a:gdLst>
              <a:gd name="connsiteX0" fmla="*/ 479685 w 571302"/>
              <a:gd name="connsiteY0" fmla="*/ 584617 h 584617"/>
              <a:gd name="connsiteX1" fmla="*/ 569626 w 571302"/>
              <a:gd name="connsiteY1" fmla="*/ 434715 h 584617"/>
              <a:gd name="connsiteX2" fmla="*/ 539646 w 571302"/>
              <a:gd name="connsiteY2" fmla="*/ 344774 h 584617"/>
              <a:gd name="connsiteX3" fmla="*/ 479685 w 571302"/>
              <a:gd name="connsiteY3" fmla="*/ 299804 h 584617"/>
              <a:gd name="connsiteX4" fmla="*/ 329784 w 571302"/>
              <a:gd name="connsiteY4" fmla="*/ 269823 h 584617"/>
              <a:gd name="connsiteX5" fmla="*/ 284813 w 571302"/>
              <a:gd name="connsiteY5" fmla="*/ 254833 h 584617"/>
              <a:gd name="connsiteX6" fmla="*/ 194872 w 571302"/>
              <a:gd name="connsiteY6" fmla="*/ 194873 h 584617"/>
              <a:gd name="connsiteX7" fmla="*/ 89941 w 571302"/>
              <a:gd name="connsiteY7" fmla="*/ 164892 h 584617"/>
              <a:gd name="connsiteX8" fmla="*/ 0 w 571302"/>
              <a:gd name="connsiteY8" fmla="*/ 29981 h 584617"/>
              <a:gd name="connsiteX9" fmla="*/ 74951 w 571302"/>
              <a:gd name="connsiteY9" fmla="*/ 14991 h 584617"/>
              <a:gd name="connsiteX10" fmla="*/ 119921 w 571302"/>
              <a:gd name="connsiteY10" fmla="*/ 0 h 584617"/>
              <a:gd name="connsiteX11" fmla="*/ 179882 w 571302"/>
              <a:gd name="connsiteY11" fmla="*/ 14991 h 584617"/>
              <a:gd name="connsiteX12" fmla="*/ 269823 w 571302"/>
              <a:gd name="connsiteY12" fmla="*/ 74951 h 584617"/>
              <a:gd name="connsiteX13" fmla="*/ 329784 w 571302"/>
              <a:gd name="connsiteY13" fmla="*/ 134912 h 584617"/>
              <a:gd name="connsiteX14" fmla="*/ 434715 w 571302"/>
              <a:gd name="connsiteY14" fmla="*/ 164892 h 584617"/>
              <a:gd name="connsiteX15" fmla="*/ 494676 w 571302"/>
              <a:gd name="connsiteY15" fmla="*/ 224853 h 584617"/>
              <a:gd name="connsiteX16" fmla="*/ 539646 w 571302"/>
              <a:gd name="connsiteY16" fmla="*/ 254833 h 58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1302" h="584617">
                <a:moveTo>
                  <a:pt x="479685" y="584617"/>
                </a:moveTo>
                <a:cubicBezTo>
                  <a:pt x="509665" y="534650"/>
                  <a:pt x="555493" y="491247"/>
                  <a:pt x="569626" y="434715"/>
                </a:cubicBezTo>
                <a:cubicBezTo>
                  <a:pt x="577291" y="404057"/>
                  <a:pt x="557176" y="371068"/>
                  <a:pt x="539646" y="344774"/>
                </a:cubicBezTo>
                <a:cubicBezTo>
                  <a:pt x="525788" y="323986"/>
                  <a:pt x="502031" y="310977"/>
                  <a:pt x="479685" y="299804"/>
                </a:cubicBezTo>
                <a:cubicBezTo>
                  <a:pt x="455795" y="287859"/>
                  <a:pt x="343331" y="272834"/>
                  <a:pt x="329784" y="269823"/>
                </a:cubicBezTo>
                <a:cubicBezTo>
                  <a:pt x="314359" y="266395"/>
                  <a:pt x="299803" y="259830"/>
                  <a:pt x="284813" y="254833"/>
                </a:cubicBezTo>
                <a:cubicBezTo>
                  <a:pt x="254833" y="234846"/>
                  <a:pt x="229828" y="203613"/>
                  <a:pt x="194872" y="194873"/>
                </a:cubicBezTo>
                <a:cubicBezTo>
                  <a:pt x="119583" y="176049"/>
                  <a:pt x="154457" y="186397"/>
                  <a:pt x="89941" y="164892"/>
                </a:cubicBezTo>
                <a:cubicBezTo>
                  <a:pt x="422" y="75373"/>
                  <a:pt x="23559" y="124218"/>
                  <a:pt x="0" y="29981"/>
                </a:cubicBezTo>
                <a:cubicBezTo>
                  <a:pt x="24984" y="24984"/>
                  <a:pt x="50233" y="21171"/>
                  <a:pt x="74951" y="14991"/>
                </a:cubicBezTo>
                <a:cubicBezTo>
                  <a:pt x="90280" y="11159"/>
                  <a:pt x="104120" y="0"/>
                  <a:pt x="119921" y="0"/>
                </a:cubicBezTo>
                <a:cubicBezTo>
                  <a:pt x="140523" y="0"/>
                  <a:pt x="159895" y="9994"/>
                  <a:pt x="179882" y="14991"/>
                </a:cubicBezTo>
                <a:cubicBezTo>
                  <a:pt x="209862" y="34978"/>
                  <a:pt x="244345" y="49473"/>
                  <a:pt x="269823" y="74951"/>
                </a:cubicBezTo>
                <a:cubicBezTo>
                  <a:pt x="289810" y="94938"/>
                  <a:pt x="302969" y="125974"/>
                  <a:pt x="329784" y="134912"/>
                </a:cubicBezTo>
                <a:cubicBezTo>
                  <a:pt x="394299" y="156417"/>
                  <a:pt x="359425" y="146070"/>
                  <a:pt x="434715" y="164892"/>
                </a:cubicBezTo>
                <a:cubicBezTo>
                  <a:pt x="454702" y="184879"/>
                  <a:pt x="471157" y="209174"/>
                  <a:pt x="494676" y="224853"/>
                </a:cubicBezTo>
                <a:lnTo>
                  <a:pt x="539646" y="254833"/>
                </a:ln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Forme libre : forme 59">
            <a:extLst>
              <a:ext uri="{FF2B5EF4-FFF2-40B4-BE49-F238E27FC236}">
                <a16:creationId xmlns:a16="http://schemas.microsoft.com/office/drawing/2014/main" id="{CC42CF4A-21DE-48B1-A71F-770BADE10E50}"/>
              </a:ext>
            </a:extLst>
          </p:cNvPr>
          <p:cNvSpPr/>
          <p:nvPr/>
        </p:nvSpPr>
        <p:spPr>
          <a:xfrm>
            <a:off x="6056026" y="5246557"/>
            <a:ext cx="361324" cy="704538"/>
          </a:xfrm>
          <a:custGeom>
            <a:avLst/>
            <a:gdLst>
              <a:gd name="connsiteX0" fmla="*/ 0 w 361324"/>
              <a:gd name="connsiteY0" fmla="*/ 0 h 704538"/>
              <a:gd name="connsiteX1" fmla="*/ 104931 w 361324"/>
              <a:gd name="connsiteY1" fmla="*/ 14991 h 704538"/>
              <a:gd name="connsiteX2" fmla="*/ 164892 w 361324"/>
              <a:gd name="connsiteY2" fmla="*/ 44971 h 704538"/>
              <a:gd name="connsiteX3" fmla="*/ 209863 w 361324"/>
              <a:gd name="connsiteY3" fmla="*/ 59961 h 704538"/>
              <a:gd name="connsiteX4" fmla="*/ 299804 w 361324"/>
              <a:gd name="connsiteY4" fmla="*/ 134912 h 704538"/>
              <a:gd name="connsiteX5" fmla="*/ 344774 w 361324"/>
              <a:gd name="connsiteY5" fmla="*/ 149902 h 704538"/>
              <a:gd name="connsiteX6" fmla="*/ 344774 w 361324"/>
              <a:gd name="connsiteY6" fmla="*/ 254833 h 704538"/>
              <a:gd name="connsiteX7" fmla="*/ 299804 w 361324"/>
              <a:gd name="connsiteY7" fmla="*/ 284813 h 704538"/>
              <a:gd name="connsiteX8" fmla="*/ 284813 w 361324"/>
              <a:gd name="connsiteY8" fmla="*/ 344774 h 704538"/>
              <a:gd name="connsiteX9" fmla="*/ 239843 w 361324"/>
              <a:gd name="connsiteY9" fmla="*/ 389745 h 704538"/>
              <a:gd name="connsiteX10" fmla="*/ 209863 w 361324"/>
              <a:gd name="connsiteY10" fmla="*/ 434715 h 704538"/>
              <a:gd name="connsiteX11" fmla="*/ 164892 w 361324"/>
              <a:gd name="connsiteY11" fmla="*/ 524656 h 704538"/>
              <a:gd name="connsiteX12" fmla="*/ 119922 w 361324"/>
              <a:gd name="connsiteY12" fmla="*/ 569627 h 704538"/>
              <a:gd name="connsiteX13" fmla="*/ 119922 w 361324"/>
              <a:gd name="connsiteY13" fmla="*/ 704538 h 70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1324" h="704538">
                <a:moveTo>
                  <a:pt x="0" y="0"/>
                </a:moveTo>
                <a:cubicBezTo>
                  <a:pt x="34977" y="4997"/>
                  <a:pt x="70844" y="5694"/>
                  <a:pt x="104931" y="14991"/>
                </a:cubicBezTo>
                <a:cubicBezTo>
                  <a:pt x="126490" y="20871"/>
                  <a:pt x="144353" y="36169"/>
                  <a:pt x="164892" y="44971"/>
                </a:cubicBezTo>
                <a:cubicBezTo>
                  <a:pt x="179416" y="51195"/>
                  <a:pt x="194873" y="54964"/>
                  <a:pt x="209863" y="59961"/>
                </a:cubicBezTo>
                <a:cubicBezTo>
                  <a:pt x="243017" y="93116"/>
                  <a:pt x="258062" y="114041"/>
                  <a:pt x="299804" y="134912"/>
                </a:cubicBezTo>
                <a:cubicBezTo>
                  <a:pt x="313937" y="141978"/>
                  <a:pt x="329784" y="144905"/>
                  <a:pt x="344774" y="149902"/>
                </a:cubicBezTo>
                <a:cubicBezTo>
                  <a:pt x="358259" y="190357"/>
                  <a:pt x="374053" y="210914"/>
                  <a:pt x="344774" y="254833"/>
                </a:cubicBezTo>
                <a:cubicBezTo>
                  <a:pt x="334781" y="269823"/>
                  <a:pt x="314794" y="274820"/>
                  <a:pt x="299804" y="284813"/>
                </a:cubicBezTo>
                <a:cubicBezTo>
                  <a:pt x="294807" y="304800"/>
                  <a:pt x="295035" y="326886"/>
                  <a:pt x="284813" y="344774"/>
                </a:cubicBezTo>
                <a:cubicBezTo>
                  <a:pt x="274295" y="363180"/>
                  <a:pt x="253414" y="373459"/>
                  <a:pt x="239843" y="389745"/>
                </a:cubicBezTo>
                <a:cubicBezTo>
                  <a:pt x="228310" y="403585"/>
                  <a:pt x="217920" y="418601"/>
                  <a:pt x="209863" y="434715"/>
                </a:cubicBezTo>
                <a:cubicBezTo>
                  <a:pt x="176059" y="502321"/>
                  <a:pt x="218590" y="460217"/>
                  <a:pt x="164892" y="524656"/>
                </a:cubicBezTo>
                <a:cubicBezTo>
                  <a:pt x="151321" y="540942"/>
                  <a:pt x="125064" y="549061"/>
                  <a:pt x="119922" y="569627"/>
                </a:cubicBezTo>
                <a:cubicBezTo>
                  <a:pt x="109015" y="613255"/>
                  <a:pt x="119922" y="659568"/>
                  <a:pt x="119922" y="704538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Forme libre : forme 62">
            <a:extLst>
              <a:ext uri="{FF2B5EF4-FFF2-40B4-BE49-F238E27FC236}">
                <a16:creationId xmlns:a16="http://schemas.microsoft.com/office/drawing/2014/main" id="{8FF8DAFC-9660-4D04-8EF8-BCE940281596}"/>
              </a:ext>
            </a:extLst>
          </p:cNvPr>
          <p:cNvSpPr/>
          <p:nvPr/>
        </p:nvSpPr>
        <p:spPr>
          <a:xfrm>
            <a:off x="5921090" y="3162925"/>
            <a:ext cx="239867" cy="524655"/>
          </a:xfrm>
          <a:custGeom>
            <a:avLst/>
            <a:gdLst>
              <a:gd name="connsiteX0" fmla="*/ 239867 w 239867"/>
              <a:gd name="connsiteY0" fmla="*/ 0 h 524655"/>
              <a:gd name="connsiteX1" fmla="*/ 119946 w 239867"/>
              <a:gd name="connsiteY1" fmla="*/ 209862 h 524655"/>
              <a:gd name="connsiteX2" fmla="*/ 104956 w 239867"/>
              <a:gd name="connsiteY2" fmla="*/ 269823 h 524655"/>
              <a:gd name="connsiteX3" fmla="*/ 89966 w 239867"/>
              <a:gd name="connsiteY3" fmla="*/ 314793 h 524655"/>
              <a:gd name="connsiteX4" fmla="*/ 59985 w 239867"/>
              <a:gd name="connsiteY4" fmla="*/ 434714 h 524655"/>
              <a:gd name="connsiteX5" fmla="*/ 25 w 239867"/>
              <a:gd name="connsiteY5" fmla="*/ 524655 h 5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867" h="524655">
                <a:moveTo>
                  <a:pt x="239867" y="0"/>
                </a:moveTo>
                <a:cubicBezTo>
                  <a:pt x="128979" y="295704"/>
                  <a:pt x="269959" y="-40160"/>
                  <a:pt x="119946" y="209862"/>
                </a:cubicBezTo>
                <a:cubicBezTo>
                  <a:pt x="109346" y="227528"/>
                  <a:pt x="110616" y="250014"/>
                  <a:pt x="104956" y="269823"/>
                </a:cubicBezTo>
                <a:cubicBezTo>
                  <a:pt x="100615" y="285016"/>
                  <a:pt x="94124" y="299549"/>
                  <a:pt x="89966" y="314793"/>
                </a:cubicBezTo>
                <a:cubicBezTo>
                  <a:pt x="79124" y="354545"/>
                  <a:pt x="77252" y="397302"/>
                  <a:pt x="59985" y="434714"/>
                </a:cubicBezTo>
                <a:cubicBezTo>
                  <a:pt x="-3096" y="571390"/>
                  <a:pt x="25" y="468640"/>
                  <a:pt x="25" y="524655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Forme libre : forme 63">
            <a:extLst>
              <a:ext uri="{FF2B5EF4-FFF2-40B4-BE49-F238E27FC236}">
                <a16:creationId xmlns:a16="http://schemas.microsoft.com/office/drawing/2014/main" id="{1D2B853F-D9C7-4E66-A77B-7B0E75126220}"/>
              </a:ext>
            </a:extLst>
          </p:cNvPr>
          <p:cNvSpPr/>
          <p:nvPr/>
        </p:nvSpPr>
        <p:spPr>
          <a:xfrm>
            <a:off x="5469780" y="3672590"/>
            <a:ext cx="451335" cy="629587"/>
          </a:xfrm>
          <a:custGeom>
            <a:avLst/>
            <a:gdLst>
              <a:gd name="connsiteX0" fmla="*/ 451335 w 451335"/>
              <a:gd name="connsiteY0" fmla="*/ 0 h 629587"/>
              <a:gd name="connsiteX1" fmla="*/ 391374 w 451335"/>
              <a:gd name="connsiteY1" fmla="*/ 119921 h 629587"/>
              <a:gd name="connsiteX2" fmla="*/ 376384 w 451335"/>
              <a:gd name="connsiteY2" fmla="*/ 164892 h 629587"/>
              <a:gd name="connsiteX3" fmla="*/ 301433 w 451335"/>
              <a:gd name="connsiteY3" fmla="*/ 224853 h 629587"/>
              <a:gd name="connsiteX4" fmla="*/ 211492 w 451335"/>
              <a:gd name="connsiteY4" fmla="*/ 284813 h 629587"/>
              <a:gd name="connsiteX5" fmla="*/ 151531 w 451335"/>
              <a:gd name="connsiteY5" fmla="*/ 329784 h 629587"/>
              <a:gd name="connsiteX6" fmla="*/ 61590 w 451335"/>
              <a:gd name="connsiteY6" fmla="*/ 374754 h 629587"/>
              <a:gd name="connsiteX7" fmla="*/ 1630 w 451335"/>
              <a:gd name="connsiteY7" fmla="*/ 464695 h 629587"/>
              <a:gd name="connsiteX8" fmla="*/ 16620 w 451335"/>
              <a:gd name="connsiteY8" fmla="*/ 509666 h 629587"/>
              <a:gd name="connsiteX9" fmla="*/ 121551 w 451335"/>
              <a:gd name="connsiteY9" fmla="*/ 524656 h 629587"/>
              <a:gd name="connsiteX10" fmla="*/ 226482 w 451335"/>
              <a:gd name="connsiteY10" fmla="*/ 569626 h 629587"/>
              <a:gd name="connsiteX11" fmla="*/ 271453 w 451335"/>
              <a:gd name="connsiteY11" fmla="*/ 584617 h 629587"/>
              <a:gd name="connsiteX12" fmla="*/ 316423 w 451335"/>
              <a:gd name="connsiteY12" fmla="*/ 614597 h 629587"/>
              <a:gd name="connsiteX13" fmla="*/ 346404 w 451335"/>
              <a:gd name="connsiteY13" fmla="*/ 629587 h 62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1335" h="629587">
                <a:moveTo>
                  <a:pt x="451335" y="0"/>
                </a:moveTo>
                <a:cubicBezTo>
                  <a:pt x="431348" y="39974"/>
                  <a:pt x="409868" y="79235"/>
                  <a:pt x="391374" y="119921"/>
                </a:cubicBezTo>
                <a:cubicBezTo>
                  <a:pt x="384835" y="134306"/>
                  <a:pt x="386667" y="152895"/>
                  <a:pt x="376384" y="164892"/>
                </a:cubicBezTo>
                <a:cubicBezTo>
                  <a:pt x="355562" y="189184"/>
                  <a:pt x="327308" y="206035"/>
                  <a:pt x="301433" y="224853"/>
                </a:cubicBezTo>
                <a:cubicBezTo>
                  <a:pt x="272293" y="246046"/>
                  <a:pt x="241010" y="264150"/>
                  <a:pt x="211492" y="284813"/>
                </a:cubicBezTo>
                <a:cubicBezTo>
                  <a:pt x="191024" y="299140"/>
                  <a:pt x="172954" y="316930"/>
                  <a:pt x="151531" y="329784"/>
                </a:cubicBezTo>
                <a:cubicBezTo>
                  <a:pt x="122789" y="347029"/>
                  <a:pt x="91570" y="359764"/>
                  <a:pt x="61590" y="374754"/>
                </a:cubicBezTo>
                <a:cubicBezTo>
                  <a:pt x="41603" y="404734"/>
                  <a:pt x="-9764" y="430512"/>
                  <a:pt x="1630" y="464695"/>
                </a:cubicBezTo>
                <a:cubicBezTo>
                  <a:pt x="6627" y="479685"/>
                  <a:pt x="2487" y="502599"/>
                  <a:pt x="16620" y="509666"/>
                </a:cubicBezTo>
                <a:cubicBezTo>
                  <a:pt x="48222" y="525467"/>
                  <a:pt x="86574" y="519659"/>
                  <a:pt x="121551" y="524656"/>
                </a:cubicBezTo>
                <a:cubicBezTo>
                  <a:pt x="227007" y="559807"/>
                  <a:pt x="96831" y="514061"/>
                  <a:pt x="226482" y="569626"/>
                </a:cubicBezTo>
                <a:cubicBezTo>
                  <a:pt x="241006" y="575850"/>
                  <a:pt x="257320" y="577550"/>
                  <a:pt x="271453" y="584617"/>
                </a:cubicBezTo>
                <a:cubicBezTo>
                  <a:pt x="287567" y="592674"/>
                  <a:pt x="300975" y="605328"/>
                  <a:pt x="316423" y="614597"/>
                </a:cubicBezTo>
                <a:cubicBezTo>
                  <a:pt x="326004" y="620345"/>
                  <a:pt x="336410" y="624590"/>
                  <a:pt x="346404" y="629587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Forme libre : forme 64">
            <a:extLst>
              <a:ext uri="{FF2B5EF4-FFF2-40B4-BE49-F238E27FC236}">
                <a16:creationId xmlns:a16="http://schemas.microsoft.com/office/drawing/2014/main" id="{D7FDC5D6-F1DC-484C-ABA6-6B2A06315B41}"/>
              </a:ext>
            </a:extLst>
          </p:cNvPr>
          <p:cNvSpPr/>
          <p:nvPr/>
        </p:nvSpPr>
        <p:spPr>
          <a:xfrm>
            <a:off x="5816184" y="4287187"/>
            <a:ext cx="284813" cy="644635"/>
          </a:xfrm>
          <a:custGeom>
            <a:avLst/>
            <a:gdLst>
              <a:gd name="connsiteX0" fmla="*/ 14990 w 284813"/>
              <a:gd name="connsiteY0" fmla="*/ 0 h 644635"/>
              <a:gd name="connsiteX1" fmla="*/ 59960 w 284813"/>
              <a:gd name="connsiteY1" fmla="*/ 89941 h 644635"/>
              <a:gd name="connsiteX2" fmla="*/ 74950 w 284813"/>
              <a:gd name="connsiteY2" fmla="*/ 134911 h 644635"/>
              <a:gd name="connsiteX3" fmla="*/ 44970 w 284813"/>
              <a:gd name="connsiteY3" fmla="*/ 284813 h 644635"/>
              <a:gd name="connsiteX4" fmla="*/ 0 w 284813"/>
              <a:gd name="connsiteY4" fmla="*/ 299803 h 644635"/>
              <a:gd name="connsiteX5" fmla="*/ 14990 w 284813"/>
              <a:gd name="connsiteY5" fmla="*/ 389744 h 644635"/>
              <a:gd name="connsiteX6" fmla="*/ 104931 w 284813"/>
              <a:gd name="connsiteY6" fmla="*/ 479685 h 644635"/>
              <a:gd name="connsiteX7" fmla="*/ 224852 w 284813"/>
              <a:gd name="connsiteY7" fmla="*/ 614597 h 644635"/>
              <a:gd name="connsiteX8" fmla="*/ 284813 w 284813"/>
              <a:gd name="connsiteY8" fmla="*/ 644577 h 64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813" h="644635">
                <a:moveTo>
                  <a:pt x="14990" y="0"/>
                </a:moveTo>
                <a:cubicBezTo>
                  <a:pt x="29980" y="29980"/>
                  <a:pt x="46347" y="59311"/>
                  <a:pt x="59960" y="89941"/>
                </a:cubicBezTo>
                <a:cubicBezTo>
                  <a:pt x="66377" y="104380"/>
                  <a:pt x="76162" y="119157"/>
                  <a:pt x="74950" y="134911"/>
                </a:cubicBezTo>
                <a:cubicBezTo>
                  <a:pt x="71042" y="185718"/>
                  <a:pt x="66056" y="238423"/>
                  <a:pt x="44970" y="284813"/>
                </a:cubicBezTo>
                <a:cubicBezTo>
                  <a:pt x="38432" y="299198"/>
                  <a:pt x="14990" y="294806"/>
                  <a:pt x="0" y="299803"/>
                </a:cubicBezTo>
                <a:cubicBezTo>
                  <a:pt x="4997" y="329783"/>
                  <a:pt x="-325" y="363490"/>
                  <a:pt x="14990" y="389744"/>
                </a:cubicBezTo>
                <a:cubicBezTo>
                  <a:pt x="36353" y="426367"/>
                  <a:pt x="104931" y="479685"/>
                  <a:pt x="104931" y="479685"/>
                </a:cubicBezTo>
                <a:cubicBezTo>
                  <a:pt x="148292" y="588090"/>
                  <a:pt x="112522" y="539711"/>
                  <a:pt x="224852" y="614597"/>
                </a:cubicBezTo>
                <a:cubicBezTo>
                  <a:pt x="273980" y="647349"/>
                  <a:pt x="251807" y="644577"/>
                  <a:pt x="284813" y="644577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Forme libre : forme 67">
            <a:extLst>
              <a:ext uri="{FF2B5EF4-FFF2-40B4-BE49-F238E27FC236}">
                <a16:creationId xmlns:a16="http://schemas.microsoft.com/office/drawing/2014/main" id="{306DB6BC-768D-4702-80D2-A0F0556F8D38}"/>
              </a:ext>
            </a:extLst>
          </p:cNvPr>
          <p:cNvSpPr/>
          <p:nvPr/>
        </p:nvSpPr>
        <p:spPr>
          <a:xfrm>
            <a:off x="6056026" y="4916774"/>
            <a:ext cx="554636" cy="242122"/>
          </a:xfrm>
          <a:custGeom>
            <a:avLst/>
            <a:gdLst>
              <a:gd name="connsiteX0" fmla="*/ 0 w 554636"/>
              <a:gd name="connsiteY0" fmla="*/ 0 h 242122"/>
              <a:gd name="connsiteX1" fmla="*/ 74951 w 554636"/>
              <a:gd name="connsiteY1" fmla="*/ 44970 h 242122"/>
              <a:gd name="connsiteX2" fmla="*/ 134912 w 554636"/>
              <a:gd name="connsiteY2" fmla="*/ 89941 h 242122"/>
              <a:gd name="connsiteX3" fmla="*/ 224853 w 554636"/>
              <a:gd name="connsiteY3" fmla="*/ 149901 h 242122"/>
              <a:gd name="connsiteX4" fmla="*/ 359764 w 554636"/>
              <a:gd name="connsiteY4" fmla="*/ 224852 h 242122"/>
              <a:gd name="connsiteX5" fmla="*/ 554636 w 554636"/>
              <a:gd name="connsiteY5" fmla="*/ 239842 h 24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636" h="242122">
                <a:moveTo>
                  <a:pt x="0" y="0"/>
                </a:moveTo>
                <a:cubicBezTo>
                  <a:pt x="24984" y="14990"/>
                  <a:pt x="50709" y="28809"/>
                  <a:pt x="74951" y="44970"/>
                </a:cubicBezTo>
                <a:cubicBezTo>
                  <a:pt x="95739" y="58828"/>
                  <a:pt x="114444" y="75614"/>
                  <a:pt x="134912" y="89941"/>
                </a:cubicBezTo>
                <a:cubicBezTo>
                  <a:pt x="164430" y="110604"/>
                  <a:pt x="194873" y="129914"/>
                  <a:pt x="224853" y="149901"/>
                </a:cubicBezTo>
                <a:cubicBezTo>
                  <a:pt x="276342" y="184227"/>
                  <a:pt x="293468" y="198334"/>
                  <a:pt x="359764" y="224852"/>
                </a:cubicBezTo>
                <a:cubicBezTo>
                  <a:pt x="424507" y="250749"/>
                  <a:pt x="483916" y="239842"/>
                  <a:pt x="554636" y="239842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Forme libre : forme 68">
            <a:extLst>
              <a:ext uri="{FF2B5EF4-FFF2-40B4-BE49-F238E27FC236}">
                <a16:creationId xmlns:a16="http://schemas.microsoft.com/office/drawing/2014/main" id="{50C9361D-9648-46B6-8BD5-86A003371B45}"/>
              </a:ext>
            </a:extLst>
          </p:cNvPr>
          <p:cNvSpPr/>
          <p:nvPr/>
        </p:nvSpPr>
        <p:spPr>
          <a:xfrm>
            <a:off x="6610662" y="4167266"/>
            <a:ext cx="381126" cy="1004341"/>
          </a:xfrm>
          <a:custGeom>
            <a:avLst/>
            <a:gdLst>
              <a:gd name="connsiteX0" fmla="*/ 0 w 381126"/>
              <a:gd name="connsiteY0" fmla="*/ 1004341 h 1004341"/>
              <a:gd name="connsiteX1" fmla="*/ 119922 w 381126"/>
              <a:gd name="connsiteY1" fmla="*/ 959370 h 1004341"/>
              <a:gd name="connsiteX2" fmla="*/ 164892 w 381126"/>
              <a:gd name="connsiteY2" fmla="*/ 929390 h 1004341"/>
              <a:gd name="connsiteX3" fmla="*/ 194872 w 381126"/>
              <a:gd name="connsiteY3" fmla="*/ 839449 h 1004341"/>
              <a:gd name="connsiteX4" fmla="*/ 209863 w 381126"/>
              <a:gd name="connsiteY4" fmla="*/ 794478 h 1004341"/>
              <a:gd name="connsiteX5" fmla="*/ 254833 w 381126"/>
              <a:gd name="connsiteY5" fmla="*/ 749508 h 1004341"/>
              <a:gd name="connsiteX6" fmla="*/ 299804 w 381126"/>
              <a:gd name="connsiteY6" fmla="*/ 674557 h 1004341"/>
              <a:gd name="connsiteX7" fmla="*/ 314794 w 381126"/>
              <a:gd name="connsiteY7" fmla="*/ 629586 h 1004341"/>
              <a:gd name="connsiteX8" fmla="*/ 344774 w 381126"/>
              <a:gd name="connsiteY8" fmla="*/ 584616 h 1004341"/>
              <a:gd name="connsiteX9" fmla="*/ 359764 w 381126"/>
              <a:gd name="connsiteY9" fmla="*/ 0 h 100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1126" h="1004341">
                <a:moveTo>
                  <a:pt x="0" y="1004341"/>
                </a:moveTo>
                <a:cubicBezTo>
                  <a:pt x="39974" y="989351"/>
                  <a:pt x="81056" y="977036"/>
                  <a:pt x="119922" y="959370"/>
                </a:cubicBezTo>
                <a:cubicBezTo>
                  <a:pt x="136323" y="951915"/>
                  <a:pt x="155344" y="944667"/>
                  <a:pt x="164892" y="929390"/>
                </a:cubicBezTo>
                <a:cubicBezTo>
                  <a:pt x="181641" y="902591"/>
                  <a:pt x="184879" y="869429"/>
                  <a:pt x="194872" y="839449"/>
                </a:cubicBezTo>
                <a:cubicBezTo>
                  <a:pt x="199869" y="824459"/>
                  <a:pt x="198690" y="805651"/>
                  <a:pt x="209863" y="794478"/>
                </a:cubicBezTo>
                <a:lnTo>
                  <a:pt x="254833" y="749508"/>
                </a:lnTo>
                <a:cubicBezTo>
                  <a:pt x="297297" y="622112"/>
                  <a:pt x="238073" y="777441"/>
                  <a:pt x="299804" y="674557"/>
                </a:cubicBezTo>
                <a:cubicBezTo>
                  <a:pt x="307934" y="661008"/>
                  <a:pt x="307728" y="643719"/>
                  <a:pt x="314794" y="629586"/>
                </a:cubicBezTo>
                <a:cubicBezTo>
                  <a:pt x="322851" y="613472"/>
                  <a:pt x="334781" y="599606"/>
                  <a:pt x="344774" y="584616"/>
                </a:cubicBezTo>
                <a:cubicBezTo>
                  <a:pt x="416646" y="368994"/>
                  <a:pt x="359764" y="555446"/>
                  <a:pt x="359764" y="0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A92B147F-A7B4-4C82-BC3A-C06734EF291F}"/>
              </a:ext>
            </a:extLst>
          </p:cNvPr>
          <p:cNvSpPr/>
          <p:nvPr/>
        </p:nvSpPr>
        <p:spPr>
          <a:xfrm>
            <a:off x="6115987" y="3115269"/>
            <a:ext cx="644577" cy="647262"/>
          </a:xfrm>
          <a:custGeom>
            <a:avLst/>
            <a:gdLst>
              <a:gd name="connsiteX0" fmla="*/ 0 w 644577"/>
              <a:gd name="connsiteY0" fmla="*/ 107616 h 647262"/>
              <a:gd name="connsiteX1" fmla="*/ 44970 w 644577"/>
              <a:gd name="connsiteY1" fmla="*/ 32665 h 647262"/>
              <a:gd name="connsiteX2" fmla="*/ 464695 w 644577"/>
              <a:gd name="connsiteY2" fmla="*/ 62646 h 647262"/>
              <a:gd name="connsiteX3" fmla="*/ 584616 w 644577"/>
              <a:gd name="connsiteY3" fmla="*/ 92626 h 647262"/>
              <a:gd name="connsiteX4" fmla="*/ 614597 w 644577"/>
              <a:gd name="connsiteY4" fmla="*/ 302488 h 647262"/>
              <a:gd name="connsiteX5" fmla="*/ 644577 w 644577"/>
              <a:gd name="connsiteY5" fmla="*/ 392429 h 647262"/>
              <a:gd name="connsiteX6" fmla="*/ 644577 w 644577"/>
              <a:gd name="connsiteY6" fmla="*/ 647262 h 64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4577" h="647262">
                <a:moveTo>
                  <a:pt x="0" y="107616"/>
                </a:moveTo>
                <a:cubicBezTo>
                  <a:pt x="14990" y="82632"/>
                  <a:pt x="16127" y="36785"/>
                  <a:pt x="44970" y="32665"/>
                </a:cubicBezTo>
                <a:cubicBezTo>
                  <a:pt x="528247" y="-36374"/>
                  <a:pt x="289401" y="18823"/>
                  <a:pt x="464695" y="62646"/>
                </a:cubicBezTo>
                <a:lnTo>
                  <a:pt x="584616" y="92626"/>
                </a:lnTo>
                <a:cubicBezTo>
                  <a:pt x="626461" y="218164"/>
                  <a:pt x="565334" y="23334"/>
                  <a:pt x="614597" y="302488"/>
                </a:cubicBezTo>
                <a:cubicBezTo>
                  <a:pt x="620089" y="333609"/>
                  <a:pt x="644577" y="360827"/>
                  <a:pt x="644577" y="392429"/>
                </a:cubicBezTo>
                <a:lnTo>
                  <a:pt x="644577" y="647262"/>
                </a:ln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Forme libre : forme 71">
            <a:extLst>
              <a:ext uri="{FF2B5EF4-FFF2-40B4-BE49-F238E27FC236}">
                <a16:creationId xmlns:a16="http://schemas.microsoft.com/office/drawing/2014/main" id="{A0991BE4-DA32-4CF9-BAF5-A60D58A38106}"/>
              </a:ext>
            </a:extLst>
          </p:cNvPr>
          <p:cNvSpPr/>
          <p:nvPr/>
        </p:nvSpPr>
        <p:spPr>
          <a:xfrm>
            <a:off x="6760564" y="3747541"/>
            <a:ext cx="209862" cy="539646"/>
          </a:xfrm>
          <a:custGeom>
            <a:avLst/>
            <a:gdLst>
              <a:gd name="connsiteX0" fmla="*/ 0 w 209862"/>
              <a:gd name="connsiteY0" fmla="*/ 0 h 539646"/>
              <a:gd name="connsiteX1" fmla="*/ 59961 w 209862"/>
              <a:gd name="connsiteY1" fmla="*/ 164892 h 539646"/>
              <a:gd name="connsiteX2" fmla="*/ 104931 w 209862"/>
              <a:gd name="connsiteY2" fmla="*/ 269823 h 539646"/>
              <a:gd name="connsiteX3" fmla="*/ 149902 w 209862"/>
              <a:gd name="connsiteY3" fmla="*/ 329784 h 539646"/>
              <a:gd name="connsiteX4" fmla="*/ 179882 w 209862"/>
              <a:gd name="connsiteY4" fmla="*/ 449705 h 539646"/>
              <a:gd name="connsiteX5" fmla="*/ 209862 w 209862"/>
              <a:gd name="connsiteY5" fmla="*/ 539646 h 53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862" h="539646">
                <a:moveTo>
                  <a:pt x="0" y="0"/>
                </a:moveTo>
                <a:cubicBezTo>
                  <a:pt x="57629" y="201703"/>
                  <a:pt x="498" y="26147"/>
                  <a:pt x="59961" y="164892"/>
                </a:cubicBezTo>
                <a:cubicBezTo>
                  <a:pt x="87781" y="229804"/>
                  <a:pt x="59734" y="197508"/>
                  <a:pt x="104931" y="269823"/>
                </a:cubicBezTo>
                <a:cubicBezTo>
                  <a:pt x="118172" y="291009"/>
                  <a:pt x="134912" y="309797"/>
                  <a:pt x="149902" y="329784"/>
                </a:cubicBezTo>
                <a:lnTo>
                  <a:pt x="179882" y="449705"/>
                </a:lnTo>
                <a:cubicBezTo>
                  <a:pt x="197582" y="520506"/>
                  <a:pt x="185658" y="491239"/>
                  <a:pt x="209862" y="539646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Forme libre : forme 72">
            <a:extLst>
              <a:ext uri="{FF2B5EF4-FFF2-40B4-BE49-F238E27FC236}">
                <a16:creationId xmlns:a16="http://schemas.microsoft.com/office/drawing/2014/main" id="{25B2BAD1-3076-4C80-BC05-1F6BBCAF34D5}"/>
              </a:ext>
            </a:extLst>
          </p:cNvPr>
          <p:cNvSpPr/>
          <p:nvPr/>
        </p:nvSpPr>
        <p:spPr>
          <a:xfrm>
            <a:off x="7450111" y="2893102"/>
            <a:ext cx="539646" cy="1259173"/>
          </a:xfrm>
          <a:custGeom>
            <a:avLst/>
            <a:gdLst>
              <a:gd name="connsiteX0" fmla="*/ 539646 w 539646"/>
              <a:gd name="connsiteY0" fmla="*/ 119921 h 1259173"/>
              <a:gd name="connsiteX1" fmla="*/ 524656 w 539646"/>
              <a:gd name="connsiteY1" fmla="*/ 44970 h 1259173"/>
              <a:gd name="connsiteX2" fmla="*/ 434715 w 539646"/>
              <a:gd name="connsiteY2" fmla="*/ 0 h 1259173"/>
              <a:gd name="connsiteX3" fmla="*/ 119922 w 539646"/>
              <a:gd name="connsiteY3" fmla="*/ 14990 h 1259173"/>
              <a:gd name="connsiteX4" fmla="*/ 74951 w 539646"/>
              <a:gd name="connsiteY4" fmla="*/ 89941 h 1259173"/>
              <a:gd name="connsiteX5" fmla="*/ 44971 w 539646"/>
              <a:gd name="connsiteY5" fmla="*/ 134911 h 1259173"/>
              <a:gd name="connsiteX6" fmla="*/ 0 w 539646"/>
              <a:gd name="connsiteY6" fmla="*/ 359764 h 1259173"/>
              <a:gd name="connsiteX7" fmla="*/ 14991 w 539646"/>
              <a:gd name="connsiteY7" fmla="*/ 1259173 h 125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646" h="1259173">
                <a:moveTo>
                  <a:pt x="539646" y="119921"/>
                </a:moveTo>
                <a:cubicBezTo>
                  <a:pt x="534649" y="94937"/>
                  <a:pt x="537297" y="67092"/>
                  <a:pt x="524656" y="44970"/>
                </a:cubicBezTo>
                <a:cubicBezTo>
                  <a:pt x="510981" y="21039"/>
                  <a:pt x="457798" y="7694"/>
                  <a:pt x="434715" y="0"/>
                </a:cubicBezTo>
                <a:cubicBezTo>
                  <a:pt x="329784" y="4997"/>
                  <a:pt x="224090" y="1403"/>
                  <a:pt x="119922" y="14990"/>
                </a:cubicBezTo>
                <a:cubicBezTo>
                  <a:pt x="88598" y="19076"/>
                  <a:pt x="83419" y="73005"/>
                  <a:pt x="74951" y="89941"/>
                </a:cubicBezTo>
                <a:cubicBezTo>
                  <a:pt x="66894" y="106055"/>
                  <a:pt x="54964" y="119921"/>
                  <a:pt x="44971" y="134911"/>
                </a:cubicBezTo>
                <a:cubicBezTo>
                  <a:pt x="683" y="267778"/>
                  <a:pt x="18481" y="193443"/>
                  <a:pt x="0" y="359764"/>
                </a:cubicBezTo>
                <a:cubicBezTo>
                  <a:pt x="15546" y="1199207"/>
                  <a:pt x="14991" y="899363"/>
                  <a:pt x="14991" y="1259173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Forme libre : forme 74">
            <a:extLst>
              <a:ext uri="{FF2B5EF4-FFF2-40B4-BE49-F238E27FC236}">
                <a16:creationId xmlns:a16="http://schemas.microsoft.com/office/drawing/2014/main" id="{7BB102C3-7EEE-48E4-9D67-870947589445}"/>
              </a:ext>
            </a:extLst>
          </p:cNvPr>
          <p:cNvSpPr/>
          <p:nvPr/>
        </p:nvSpPr>
        <p:spPr>
          <a:xfrm>
            <a:off x="7465102" y="4107305"/>
            <a:ext cx="209862" cy="629587"/>
          </a:xfrm>
          <a:custGeom>
            <a:avLst/>
            <a:gdLst>
              <a:gd name="connsiteX0" fmla="*/ 0 w 209862"/>
              <a:gd name="connsiteY0" fmla="*/ 0 h 629587"/>
              <a:gd name="connsiteX1" fmla="*/ 29980 w 209862"/>
              <a:gd name="connsiteY1" fmla="*/ 194872 h 629587"/>
              <a:gd name="connsiteX2" fmla="*/ 134911 w 209862"/>
              <a:gd name="connsiteY2" fmla="*/ 329784 h 629587"/>
              <a:gd name="connsiteX3" fmla="*/ 164891 w 209862"/>
              <a:gd name="connsiteY3" fmla="*/ 374754 h 629587"/>
              <a:gd name="connsiteX4" fmla="*/ 194872 w 209862"/>
              <a:gd name="connsiteY4" fmla="*/ 494675 h 629587"/>
              <a:gd name="connsiteX5" fmla="*/ 209862 w 209862"/>
              <a:gd name="connsiteY5" fmla="*/ 554636 h 629587"/>
              <a:gd name="connsiteX6" fmla="*/ 209862 w 209862"/>
              <a:gd name="connsiteY6" fmla="*/ 629587 h 62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862" h="629587">
                <a:moveTo>
                  <a:pt x="0" y="0"/>
                </a:moveTo>
                <a:cubicBezTo>
                  <a:pt x="9993" y="64957"/>
                  <a:pt x="12390" y="131548"/>
                  <a:pt x="29980" y="194872"/>
                </a:cubicBezTo>
                <a:cubicBezTo>
                  <a:pt x="47897" y="259373"/>
                  <a:pt x="94702" y="282874"/>
                  <a:pt x="134911" y="329784"/>
                </a:cubicBezTo>
                <a:cubicBezTo>
                  <a:pt x="146635" y="343463"/>
                  <a:pt x="154898" y="359764"/>
                  <a:pt x="164891" y="374754"/>
                </a:cubicBezTo>
                <a:lnTo>
                  <a:pt x="194872" y="494675"/>
                </a:lnTo>
                <a:cubicBezTo>
                  <a:pt x="199869" y="514662"/>
                  <a:pt x="209862" y="534034"/>
                  <a:pt x="209862" y="554636"/>
                </a:cubicBezTo>
                <a:lnTo>
                  <a:pt x="209862" y="629587"/>
                </a:ln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Forme libre : forme 75">
            <a:extLst>
              <a:ext uri="{FF2B5EF4-FFF2-40B4-BE49-F238E27FC236}">
                <a16:creationId xmlns:a16="http://schemas.microsoft.com/office/drawing/2014/main" id="{D436251F-3901-44EC-BA1A-93FDE0C97954}"/>
              </a:ext>
            </a:extLst>
          </p:cNvPr>
          <p:cNvSpPr/>
          <p:nvPr/>
        </p:nvSpPr>
        <p:spPr>
          <a:xfrm>
            <a:off x="7659974" y="4557010"/>
            <a:ext cx="344774" cy="344774"/>
          </a:xfrm>
          <a:custGeom>
            <a:avLst/>
            <a:gdLst>
              <a:gd name="connsiteX0" fmla="*/ 0 w 344774"/>
              <a:gd name="connsiteY0" fmla="*/ 0 h 344774"/>
              <a:gd name="connsiteX1" fmla="*/ 59960 w 344774"/>
              <a:gd name="connsiteY1" fmla="*/ 254833 h 344774"/>
              <a:gd name="connsiteX2" fmla="*/ 74951 w 344774"/>
              <a:gd name="connsiteY2" fmla="*/ 299803 h 344774"/>
              <a:gd name="connsiteX3" fmla="*/ 89941 w 344774"/>
              <a:gd name="connsiteY3" fmla="*/ 344774 h 344774"/>
              <a:gd name="connsiteX4" fmla="*/ 224852 w 344774"/>
              <a:gd name="connsiteY4" fmla="*/ 314793 h 344774"/>
              <a:gd name="connsiteX5" fmla="*/ 284813 w 344774"/>
              <a:gd name="connsiteY5" fmla="*/ 209862 h 344774"/>
              <a:gd name="connsiteX6" fmla="*/ 329783 w 344774"/>
              <a:gd name="connsiteY6" fmla="*/ 179882 h 344774"/>
              <a:gd name="connsiteX7" fmla="*/ 344774 w 344774"/>
              <a:gd name="connsiteY7" fmla="*/ 134911 h 34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774" h="344774">
                <a:moveTo>
                  <a:pt x="0" y="0"/>
                </a:moveTo>
                <a:cubicBezTo>
                  <a:pt x="35630" y="195970"/>
                  <a:pt x="12316" y="111902"/>
                  <a:pt x="59960" y="254833"/>
                </a:cubicBezTo>
                <a:lnTo>
                  <a:pt x="74951" y="299803"/>
                </a:lnTo>
                <a:lnTo>
                  <a:pt x="89941" y="344774"/>
                </a:lnTo>
                <a:cubicBezTo>
                  <a:pt x="134911" y="334780"/>
                  <a:pt x="183648" y="335395"/>
                  <a:pt x="224852" y="314793"/>
                </a:cubicBezTo>
                <a:cubicBezTo>
                  <a:pt x="303255" y="275592"/>
                  <a:pt x="246775" y="257411"/>
                  <a:pt x="284813" y="209862"/>
                </a:cubicBezTo>
                <a:cubicBezTo>
                  <a:pt x="296067" y="195794"/>
                  <a:pt x="314793" y="189875"/>
                  <a:pt x="329783" y="179882"/>
                </a:cubicBezTo>
                <a:lnTo>
                  <a:pt x="344774" y="134911"/>
                </a:ln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Forme libre : forme 76">
            <a:extLst>
              <a:ext uri="{FF2B5EF4-FFF2-40B4-BE49-F238E27FC236}">
                <a16:creationId xmlns:a16="http://schemas.microsoft.com/office/drawing/2014/main" id="{AD323CDD-5C5E-4041-B9B2-EC7184244A0E}"/>
              </a:ext>
            </a:extLst>
          </p:cNvPr>
          <p:cNvSpPr/>
          <p:nvPr/>
        </p:nvSpPr>
        <p:spPr>
          <a:xfrm>
            <a:off x="7914807" y="3867462"/>
            <a:ext cx="464695" cy="1034322"/>
          </a:xfrm>
          <a:custGeom>
            <a:avLst/>
            <a:gdLst>
              <a:gd name="connsiteX0" fmla="*/ 0 w 464695"/>
              <a:gd name="connsiteY0" fmla="*/ 1034322 h 1034322"/>
              <a:gd name="connsiteX1" fmla="*/ 74950 w 464695"/>
              <a:gd name="connsiteY1" fmla="*/ 974361 h 1034322"/>
              <a:gd name="connsiteX2" fmla="*/ 104931 w 464695"/>
              <a:gd name="connsiteY2" fmla="*/ 899410 h 1034322"/>
              <a:gd name="connsiteX3" fmla="*/ 149901 w 464695"/>
              <a:gd name="connsiteY3" fmla="*/ 854440 h 1034322"/>
              <a:gd name="connsiteX4" fmla="*/ 209862 w 464695"/>
              <a:gd name="connsiteY4" fmla="*/ 749508 h 1034322"/>
              <a:gd name="connsiteX5" fmla="*/ 269823 w 464695"/>
              <a:gd name="connsiteY5" fmla="*/ 704538 h 1034322"/>
              <a:gd name="connsiteX6" fmla="*/ 389744 w 464695"/>
              <a:gd name="connsiteY6" fmla="*/ 569627 h 1034322"/>
              <a:gd name="connsiteX7" fmla="*/ 464695 w 464695"/>
              <a:gd name="connsiteY7" fmla="*/ 494676 h 1034322"/>
              <a:gd name="connsiteX8" fmla="*/ 464695 w 464695"/>
              <a:gd name="connsiteY8" fmla="*/ 0 h 103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695" h="1034322">
                <a:moveTo>
                  <a:pt x="0" y="1034322"/>
                </a:moveTo>
                <a:cubicBezTo>
                  <a:pt x="24983" y="1014335"/>
                  <a:pt x="55307" y="999616"/>
                  <a:pt x="74950" y="974361"/>
                </a:cubicBezTo>
                <a:cubicBezTo>
                  <a:pt x="91470" y="953121"/>
                  <a:pt x="90670" y="922228"/>
                  <a:pt x="104931" y="899410"/>
                </a:cubicBezTo>
                <a:cubicBezTo>
                  <a:pt x="116167" y="881433"/>
                  <a:pt x="134911" y="869430"/>
                  <a:pt x="149901" y="854440"/>
                </a:cubicBezTo>
                <a:cubicBezTo>
                  <a:pt x="167052" y="802986"/>
                  <a:pt x="164485" y="794884"/>
                  <a:pt x="209862" y="749508"/>
                </a:cubicBezTo>
                <a:cubicBezTo>
                  <a:pt x="227528" y="731842"/>
                  <a:pt x="251253" y="721251"/>
                  <a:pt x="269823" y="704538"/>
                </a:cubicBezTo>
                <a:cubicBezTo>
                  <a:pt x="515362" y="483553"/>
                  <a:pt x="275540" y="700144"/>
                  <a:pt x="389744" y="569627"/>
                </a:cubicBezTo>
                <a:cubicBezTo>
                  <a:pt x="413011" y="543037"/>
                  <a:pt x="464695" y="530008"/>
                  <a:pt x="464695" y="494676"/>
                </a:cubicBezTo>
                <a:lnTo>
                  <a:pt x="464695" y="0"/>
                </a:ln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Forme libre : forme 77">
            <a:extLst>
              <a:ext uri="{FF2B5EF4-FFF2-40B4-BE49-F238E27FC236}">
                <a16:creationId xmlns:a16="http://schemas.microsoft.com/office/drawing/2014/main" id="{952370CD-52C1-4CF9-9A9E-66738CE79DE6}"/>
              </a:ext>
            </a:extLst>
          </p:cNvPr>
          <p:cNvSpPr/>
          <p:nvPr/>
        </p:nvSpPr>
        <p:spPr>
          <a:xfrm>
            <a:off x="8365808" y="3507698"/>
            <a:ext cx="58664" cy="464695"/>
          </a:xfrm>
          <a:custGeom>
            <a:avLst/>
            <a:gdLst>
              <a:gd name="connsiteX0" fmla="*/ 28684 w 58664"/>
              <a:gd name="connsiteY0" fmla="*/ 464695 h 464695"/>
              <a:gd name="connsiteX1" fmla="*/ 58664 w 58664"/>
              <a:gd name="connsiteY1" fmla="*/ 0 h 46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64" h="464695">
                <a:moveTo>
                  <a:pt x="28684" y="464695"/>
                </a:moveTo>
                <a:cubicBezTo>
                  <a:pt x="43909" y="7928"/>
                  <a:pt x="-62378" y="121050"/>
                  <a:pt x="58664" y="0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Forme libre : forme 78">
            <a:extLst>
              <a:ext uri="{FF2B5EF4-FFF2-40B4-BE49-F238E27FC236}">
                <a16:creationId xmlns:a16="http://schemas.microsoft.com/office/drawing/2014/main" id="{26F86923-D7CD-4590-A15F-74C27E734CA9}"/>
              </a:ext>
            </a:extLst>
          </p:cNvPr>
          <p:cNvSpPr/>
          <p:nvPr/>
        </p:nvSpPr>
        <p:spPr>
          <a:xfrm>
            <a:off x="7989717" y="3022766"/>
            <a:ext cx="644617" cy="559883"/>
          </a:xfrm>
          <a:custGeom>
            <a:avLst/>
            <a:gdLst>
              <a:gd name="connsiteX0" fmla="*/ 419765 w 644617"/>
              <a:gd name="connsiteY0" fmla="*/ 559883 h 559883"/>
              <a:gd name="connsiteX1" fmla="*/ 434755 w 644617"/>
              <a:gd name="connsiteY1" fmla="*/ 424972 h 559883"/>
              <a:gd name="connsiteX2" fmla="*/ 479726 w 644617"/>
              <a:gd name="connsiteY2" fmla="*/ 365011 h 559883"/>
              <a:gd name="connsiteX3" fmla="*/ 539686 w 644617"/>
              <a:gd name="connsiteY3" fmla="*/ 260080 h 559883"/>
              <a:gd name="connsiteX4" fmla="*/ 584657 w 644617"/>
              <a:gd name="connsiteY4" fmla="*/ 245090 h 559883"/>
              <a:gd name="connsiteX5" fmla="*/ 599647 w 644617"/>
              <a:gd name="connsiteY5" fmla="*/ 155149 h 559883"/>
              <a:gd name="connsiteX6" fmla="*/ 629627 w 644617"/>
              <a:gd name="connsiteY6" fmla="*/ 110178 h 559883"/>
              <a:gd name="connsiteX7" fmla="*/ 644617 w 644617"/>
              <a:gd name="connsiteY7" fmla="*/ 65208 h 559883"/>
              <a:gd name="connsiteX8" fmla="*/ 629627 w 644617"/>
              <a:gd name="connsiteY8" fmla="*/ 5247 h 559883"/>
              <a:gd name="connsiteX9" fmla="*/ 524696 w 644617"/>
              <a:gd name="connsiteY9" fmla="*/ 65208 h 559883"/>
              <a:gd name="connsiteX10" fmla="*/ 479726 w 644617"/>
              <a:gd name="connsiteY10" fmla="*/ 80198 h 559883"/>
              <a:gd name="connsiteX11" fmla="*/ 404775 w 644617"/>
              <a:gd name="connsiteY11" fmla="*/ 140159 h 559883"/>
              <a:gd name="connsiteX12" fmla="*/ 374794 w 644617"/>
              <a:gd name="connsiteY12" fmla="*/ 170139 h 559883"/>
              <a:gd name="connsiteX13" fmla="*/ 299844 w 644617"/>
              <a:gd name="connsiteY13" fmla="*/ 215109 h 559883"/>
              <a:gd name="connsiteX14" fmla="*/ 209903 w 644617"/>
              <a:gd name="connsiteY14" fmla="*/ 260080 h 559883"/>
              <a:gd name="connsiteX15" fmla="*/ 104972 w 644617"/>
              <a:gd name="connsiteY15" fmla="*/ 245090 h 559883"/>
              <a:gd name="connsiteX16" fmla="*/ 45011 w 644617"/>
              <a:gd name="connsiteY16" fmla="*/ 170139 h 559883"/>
              <a:gd name="connsiteX17" fmla="*/ 15031 w 644617"/>
              <a:gd name="connsiteY17" fmla="*/ 80198 h 559883"/>
              <a:gd name="connsiteX18" fmla="*/ 40 w 644617"/>
              <a:gd name="connsiteY18" fmla="*/ 20237 h 55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4617" h="559883">
                <a:moveTo>
                  <a:pt x="419765" y="559883"/>
                </a:moveTo>
                <a:cubicBezTo>
                  <a:pt x="424762" y="514913"/>
                  <a:pt x="421448" y="468218"/>
                  <a:pt x="434755" y="424972"/>
                </a:cubicBezTo>
                <a:cubicBezTo>
                  <a:pt x="442102" y="401093"/>
                  <a:pt x="466485" y="386197"/>
                  <a:pt x="479726" y="365011"/>
                </a:cubicBezTo>
                <a:cubicBezTo>
                  <a:pt x="490792" y="347306"/>
                  <a:pt x="519055" y="276584"/>
                  <a:pt x="539686" y="260080"/>
                </a:cubicBezTo>
                <a:cubicBezTo>
                  <a:pt x="552025" y="250209"/>
                  <a:pt x="569667" y="250087"/>
                  <a:pt x="584657" y="245090"/>
                </a:cubicBezTo>
                <a:cubicBezTo>
                  <a:pt x="589654" y="215110"/>
                  <a:pt x="590036" y="183983"/>
                  <a:pt x="599647" y="155149"/>
                </a:cubicBezTo>
                <a:cubicBezTo>
                  <a:pt x="605344" y="138057"/>
                  <a:pt x="621570" y="126292"/>
                  <a:pt x="629627" y="110178"/>
                </a:cubicBezTo>
                <a:cubicBezTo>
                  <a:pt x="636693" y="96045"/>
                  <a:pt x="639620" y="80198"/>
                  <a:pt x="644617" y="65208"/>
                </a:cubicBezTo>
                <a:cubicBezTo>
                  <a:pt x="639620" y="45221"/>
                  <a:pt x="647293" y="15847"/>
                  <a:pt x="629627" y="5247"/>
                </a:cubicBezTo>
                <a:cubicBezTo>
                  <a:pt x="587912" y="-19782"/>
                  <a:pt x="544297" y="52141"/>
                  <a:pt x="524696" y="65208"/>
                </a:cubicBezTo>
                <a:cubicBezTo>
                  <a:pt x="511549" y="73973"/>
                  <a:pt x="494716" y="75201"/>
                  <a:pt x="479726" y="80198"/>
                </a:cubicBezTo>
                <a:cubicBezTo>
                  <a:pt x="420014" y="169763"/>
                  <a:pt x="485225" y="91889"/>
                  <a:pt x="404775" y="140159"/>
                </a:cubicBezTo>
                <a:cubicBezTo>
                  <a:pt x="392656" y="147430"/>
                  <a:pt x="386294" y="161924"/>
                  <a:pt x="374794" y="170139"/>
                </a:cubicBezTo>
                <a:cubicBezTo>
                  <a:pt x="351086" y="187073"/>
                  <a:pt x="324551" y="199667"/>
                  <a:pt x="299844" y="215109"/>
                </a:cubicBezTo>
                <a:cubicBezTo>
                  <a:pt x="233423" y="256623"/>
                  <a:pt x="279247" y="236965"/>
                  <a:pt x="209903" y="260080"/>
                </a:cubicBezTo>
                <a:cubicBezTo>
                  <a:pt x="174926" y="255083"/>
                  <a:pt x="138491" y="256263"/>
                  <a:pt x="104972" y="245090"/>
                </a:cubicBezTo>
                <a:cubicBezTo>
                  <a:pt x="86663" y="238987"/>
                  <a:pt x="51713" y="180192"/>
                  <a:pt x="45011" y="170139"/>
                </a:cubicBezTo>
                <a:lnTo>
                  <a:pt x="15031" y="80198"/>
                </a:lnTo>
                <a:cubicBezTo>
                  <a:pt x="-1540" y="30485"/>
                  <a:pt x="40" y="51029"/>
                  <a:pt x="40" y="20237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Forme libre : forme 79">
            <a:extLst>
              <a:ext uri="{FF2B5EF4-FFF2-40B4-BE49-F238E27FC236}">
                <a16:creationId xmlns:a16="http://schemas.microsoft.com/office/drawing/2014/main" id="{50A5DA0A-E43A-41EB-993B-948938B84660}"/>
              </a:ext>
            </a:extLst>
          </p:cNvPr>
          <p:cNvSpPr/>
          <p:nvPr/>
        </p:nvSpPr>
        <p:spPr>
          <a:xfrm>
            <a:off x="7180289" y="5456272"/>
            <a:ext cx="956593" cy="794626"/>
          </a:xfrm>
          <a:custGeom>
            <a:avLst/>
            <a:gdLst>
              <a:gd name="connsiteX0" fmla="*/ 0 w 1603947"/>
              <a:gd name="connsiteY0" fmla="*/ 764498 h 764498"/>
              <a:gd name="connsiteX1" fmla="*/ 104931 w 1603947"/>
              <a:gd name="connsiteY1" fmla="*/ 614597 h 764498"/>
              <a:gd name="connsiteX2" fmla="*/ 179881 w 1603947"/>
              <a:gd name="connsiteY2" fmla="*/ 524656 h 764498"/>
              <a:gd name="connsiteX3" fmla="*/ 224852 w 1603947"/>
              <a:gd name="connsiteY3" fmla="*/ 449705 h 764498"/>
              <a:gd name="connsiteX4" fmla="*/ 314793 w 1603947"/>
              <a:gd name="connsiteY4" fmla="*/ 314793 h 764498"/>
              <a:gd name="connsiteX5" fmla="*/ 344773 w 1603947"/>
              <a:gd name="connsiteY5" fmla="*/ 209862 h 764498"/>
              <a:gd name="connsiteX6" fmla="*/ 374754 w 1603947"/>
              <a:gd name="connsiteY6" fmla="*/ 134911 h 764498"/>
              <a:gd name="connsiteX7" fmla="*/ 419724 w 1603947"/>
              <a:gd name="connsiteY7" fmla="*/ 119921 h 764498"/>
              <a:gd name="connsiteX8" fmla="*/ 509665 w 1603947"/>
              <a:gd name="connsiteY8" fmla="*/ 74951 h 764498"/>
              <a:gd name="connsiteX9" fmla="*/ 674557 w 1603947"/>
              <a:gd name="connsiteY9" fmla="*/ 59961 h 764498"/>
              <a:gd name="connsiteX10" fmla="*/ 1394085 w 1603947"/>
              <a:gd name="connsiteY10" fmla="*/ 14990 h 764498"/>
              <a:gd name="connsiteX11" fmla="*/ 1603947 w 1603947"/>
              <a:gd name="connsiteY11" fmla="*/ 0 h 76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03947" h="764498">
                <a:moveTo>
                  <a:pt x="0" y="764498"/>
                </a:moveTo>
                <a:cubicBezTo>
                  <a:pt x="34977" y="714531"/>
                  <a:pt x="68336" y="663391"/>
                  <a:pt x="104931" y="614597"/>
                </a:cubicBezTo>
                <a:cubicBezTo>
                  <a:pt x="128346" y="583377"/>
                  <a:pt x="156927" y="556217"/>
                  <a:pt x="179881" y="524656"/>
                </a:cubicBezTo>
                <a:cubicBezTo>
                  <a:pt x="197018" y="501093"/>
                  <a:pt x="208690" y="473947"/>
                  <a:pt x="224852" y="449705"/>
                </a:cubicBezTo>
                <a:cubicBezTo>
                  <a:pt x="275062" y="374390"/>
                  <a:pt x="271244" y="401890"/>
                  <a:pt x="314793" y="314793"/>
                </a:cubicBezTo>
                <a:cubicBezTo>
                  <a:pt x="329230" y="285920"/>
                  <a:pt x="335167" y="238680"/>
                  <a:pt x="344773" y="209862"/>
                </a:cubicBezTo>
                <a:cubicBezTo>
                  <a:pt x="353282" y="184335"/>
                  <a:pt x="357528" y="155583"/>
                  <a:pt x="374754" y="134911"/>
                </a:cubicBezTo>
                <a:cubicBezTo>
                  <a:pt x="384869" y="122772"/>
                  <a:pt x="405285" y="126338"/>
                  <a:pt x="419724" y="119921"/>
                </a:cubicBezTo>
                <a:cubicBezTo>
                  <a:pt x="450354" y="106308"/>
                  <a:pt x="477037" y="82628"/>
                  <a:pt x="509665" y="74951"/>
                </a:cubicBezTo>
                <a:cubicBezTo>
                  <a:pt x="563389" y="62310"/>
                  <a:pt x="619615" y="65194"/>
                  <a:pt x="674557" y="59961"/>
                </a:cubicBezTo>
                <a:cubicBezTo>
                  <a:pt x="1078749" y="21466"/>
                  <a:pt x="527834" y="64965"/>
                  <a:pt x="1394085" y="14990"/>
                </a:cubicBezTo>
                <a:cubicBezTo>
                  <a:pt x="1464101" y="10951"/>
                  <a:pt x="1603947" y="0"/>
                  <a:pt x="1603947" y="0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Forme libre : forme 80">
            <a:extLst>
              <a:ext uri="{FF2B5EF4-FFF2-40B4-BE49-F238E27FC236}">
                <a16:creationId xmlns:a16="http://schemas.microsoft.com/office/drawing/2014/main" id="{46DBB239-7467-49C7-A6B9-07F7761506DD}"/>
              </a:ext>
            </a:extLst>
          </p:cNvPr>
          <p:cNvSpPr/>
          <p:nvPr/>
        </p:nvSpPr>
        <p:spPr>
          <a:xfrm>
            <a:off x="8124669" y="4901784"/>
            <a:ext cx="359764" cy="554636"/>
          </a:xfrm>
          <a:custGeom>
            <a:avLst/>
            <a:gdLst>
              <a:gd name="connsiteX0" fmla="*/ 0 w 359764"/>
              <a:gd name="connsiteY0" fmla="*/ 554636 h 554636"/>
              <a:gd name="connsiteX1" fmla="*/ 59961 w 359764"/>
              <a:gd name="connsiteY1" fmla="*/ 479685 h 554636"/>
              <a:gd name="connsiteX2" fmla="*/ 119921 w 359764"/>
              <a:gd name="connsiteY2" fmla="*/ 389744 h 554636"/>
              <a:gd name="connsiteX3" fmla="*/ 149901 w 359764"/>
              <a:gd name="connsiteY3" fmla="*/ 329783 h 554636"/>
              <a:gd name="connsiteX4" fmla="*/ 179882 w 359764"/>
              <a:gd name="connsiteY4" fmla="*/ 239842 h 554636"/>
              <a:gd name="connsiteX5" fmla="*/ 239842 w 359764"/>
              <a:gd name="connsiteY5" fmla="*/ 179882 h 554636"/>
              <a:gd name="connsiteX6" fmla="*/ 299803 w 359764"/>
              <a:gd name="connsiteY6" fmla="*/ 74950 h 554636"/>
              <a:gd name="connsiteX7" fmla="*/ 359764 w 359764"/>
              <a:gd name="connsiteY7" fmla="*/ 0 h 55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9764" h="554636">
                <a:moveTo>
                  <a:pt x="0" y="554636"/>
                </a:moveTo>
                <a:cubicBezTo>
                  <a:pt x="19987" y="529652"/>
                  <a:pt x="43004" y="506817"/>
                  <a:pt x="59961" y="479685"/>
                </a:cubicBezTo>
                <a:cubicBezTo>
                  <a:pt x="132275" y="363983"/>
                  <a:pt x="-4135" y="513800"/>
                  <a:pt x="119921" y="389744"/>
                </a:cubicBezTo>
                <a:cubicBezTo>
                  <a:pt x="129914" y="369757"/>
                  <a:pt x="141602" y="350531"/>
                  <a:pt x="149901" y="329783"/>
                </a:cubicBezTo>
                <a:cubicBezTo>
                  <a:pt x="161638" y="300441"/>
                  <a:pt x="163623" y="266941"/>
                  <a:pt x="179882" y="239842"/>
                </a:cubicBezTo>
                <a:cubicBezTo>
                  <a:pt x="194424" y="215605"/>
                  <a:pt x="221447" y="201343"/>
                  <a:pt x="239842" y="179882"/>
                </a:cubicBezTo>
                <a:cubicBezTo>
                  <a:pt x="300546" y="109061"/>
                  <a:pt x="239034" y="160027"/>
                  <a:pt x="299803" y="74950"/>
                </a:cubicBezTo>
                <a:cubicBezTo>
                  <a:pt x="387923" y="-48418"/>
                  <a:pt x="316716" y="86096"/>
                  <a:pt x="359764" y="0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Forme libre : forme 81">
            <a:extLst>
              <a:ext uri="{FF2B5EF4-FFF2-40B4-BE49-F238E27FC236}">
                <a16:creationId xmlns:a16="http://schemas.microsoft.com/office/drawing/2014/main" id="{5D92C242-900E-459E-A4FE-30C5CBEF36DF}"/>
              </a:ext>
            </a:extLst>
          </p:cNvPr>
          <p:cNvSpPr/>
          <p:nvPr/>
        </p:nvSpPr>
        <p:spPr>
          <a:xfrm>
            <a:off x="8439462" y="4796852"/>
            <a:ext cx="614618" cy="344774"/>
          </a:xfrm>
          <a:custGeom>
            <a:avLst/>
            <a:gdLst>
              <a:gd name="connsiteX0" fmla="*/ 0 w 614618"/>
              <a:gd name="connsiteY0" fmla="*/ 209863 h 344774"/>
              <a:gd name="connsiteX1" fmla="*/ 104931 w 614618"/>
              <a:gd name="connsiteY1" fmla="*/ 104932 h 344774"/>
              <a:gd name="connsiteX2" fmla="*/ 134912 w 614618"/>
              <a:gd name="connsiteY2" fmla="*/ 59961 h 344774"/>
              <a:gd name="connsiteX3" fmla="*/ 239843 w 614618"/>
              <a:gd name="connsiteY3" fmla="*/ 0 h 344774"/>
              <a:gd name="connsiteX4" fmla="*/ 554636 w 614618"/>
              <a:gd name="connsiteY4" fmla="*/ 104932 h 344774"/>
              <a:gd name="connsiteX5" fmla="*/ 584617 w 614618"/>
              <a:gd name="connsiteY5" fmla="*/ 149902 h 344774"/>
              <a:gd name="connsiteX6" fmla="*/ 599607 w 614618"/>
              <a:gd name="connsiteY6" fmla="*/ 194873 h 344774"/>
              <a:gd name="connsiteX7" fmla="*/ 614597 w 614618"/>
              <a:gd name="connsiteY7" fmla="*/ 344774 h 34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4618" h="344774">
                <a:moveTo>
                  <a:pt x="0" y="209863"/>
                </a:moveTo>
                <a:cubicBezTo>
                  <a:pt x="34977" y="174886"/>
                  <a:pt x="71841" y="141699"/>
                  <a:pt x="104931" y="104932"/>
                </a:cubicBezTo>
                <a:cubicBezTo>
                  <a:pt x="116983" y="91541"/>
                  <a:pt x="120691" y="71022"/>
                  <a:pt x="134912" y="59961"/>
                </a:cubicBezTo>
                <a:cubicBezTo>
                  <a:pt x="166711" y="35228"/>
                  <a:pt x="204866" y="19987"/>
                  <a:pt x="239843" y="0"/>
                </a:cubicBezTo>
                <a:cubicBezTo>
                  <a:pt x="505678" y="31275"/>
                  <a:pt x="449017" y="-35893"/>
                  <a:pt x="554636" y="104932"/>
                </a:cubicBezTo>
                <a:cubicBezTo>
                  <a:pt x="565446" y="119345"/>
                  <a:pt x="574623" y="134912"/>
                  <a:pt x="584617" y="149902"/>
                </a:cubicBezTo>
                <a:cubicBezTo>
                  <a:pt x="589614" y="164892"/>
                  <a:pt x="596780" y="179327"/>
                  <a:pt x="599607" y="194873"/>
                </a:cubicBezTo>
                <a:cubicBezTo>
                  <a:pt x="615837" y="284136"/>
                  <a:pt x="614597" y="284574"/>
                  <a:pt x="614597" y="344774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Forme libre : forme 82">
            <a:extLst>
              <a:ext uri="{FF2B5EF4-FFF2-40B4-BE49-F238E27FC236}">
                <a16:creationId xmlns:a16="http://schemas.microsoft.com/office/drawing/2014/main" id="{81A68FAD-0308-46E0-A3C4-432B8DC4095D}"/>
              </a:ext>
            </a:extLst>
          </p:cNvPr>
          <p:cNvSpPr/>
          <p:nvPr/>
        </p:nvSpPr>
        <p:spPr>
          <a:xfrm>
            <a:off x="9054059" y="5111646"/>
            <a:ext cx="45719" cy="1099242"/>
          </a:xfrm>
          <a:custGeom>
            <a:avLst/>
            <a:gdLst>
              <a:gd name="connsiteX0" fmla="*/ 14990 w 89941"/>
              <a:gd name="connsiteY0" fmla="*/ 0 h 2548328"/>
              <a:gd name="connsiteX1" fmla="*/ 44971 w 89941"/>
              <a:gd name="connsiteY1" fmla="*/ 104931 h 2548328"/>
              <a:gd name="connsiteX2" fmla="*/ 59961 w 89941"/>
              <a:gd name="connsiteY2" fmla="*/ 194872 h 2548328"/>
              <a:gd name="connsiteX3" fmla="*/ 89941 w 89941"/>
              <a:gd name="connsiteY3" fmla="*/ 344774 h 2548328"/>
              <a:gd name="connsiteX4" fmla="*/ 59961 w 89941"/>
              <a:gd name="connsiteY4" fmla="*/ 1139252 h 2548328"/>
              <a:gd name="connsiteX5" fmla="*/ 44971 w 89941"/>
              <a:gd name="connsiteY5" fmla="*/ 1454046 h 2548328"/>
              <a:gd name="connsiteX6" fmla="*/ 0 w 89941"/>
              <a:gd name="connsiteY6" fmla="*/ 1753849 h 2548328"/>
              <a:gd name="connsiteX7" fmla="*/ 44971 w 89941"/>
              <a:gd name="connsiteY7" fmla="*/ 2548328 h 254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941" h="2548328">
                <a:moveTo>
                  <a:pt x="14990" y="0"/>
                </a:moveTo>
                <a:cubicBezTo>
                  <a:pt x="24984" y="34977"/>
                  <a:pt x="36791" y="69486"/>
                  <a:pt x="44971" y="104931"/>
                </a:cubicBezTo>
                <a:cubicBezTo>
                  <a:pt x="51805" y="134546"/>
                  <a:pt x="54360" y="164999"/>
                  <a:pt x="59961" y="194872"/>
                </a:cubicBezTo>
                <a:cubicBezTo>
                  <a:pt x="69352" y="244956"/>
                  <a:pt x="79948" y="294807"/>
                  <a:pt x="89941" y="344774"/>
                </a:cubicBezTo>
                <a:cubicBezTo>
                  <a:pt x="79948" y="609600"/>
                  <a:pt x="72566" y="874537"/>
                  <a:pt x="59961" y="1139252"/>
                </a:cubicBezTo>
                <a:cubicBezTo>
                  <a:pt x="54964" y="1244183"/>
                  <a:pt x="55171" y="1349492"/>
                  <a:pt x="44971" y="1454046"/>
                </a:cubicBezTo>
                <a:cubicBezTo>
                  <a:pt x="35159" y="1554621"/>
                  <a:pt x="14990" y="1653915"/>
                  <a:pt x="0" y="1753849"/>
                </a:cubicBezTo>
                <a:cubicBezTo>
                  <a:pt x="114496" y="2097334"/>
                  <a:pt x="44971" y="1841358"/>
                  <a:pt x="44971" y="2548328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Forme libre : forme 84">
            <a:extLst>
              <a:ext uri="{FF2B5EF4-FFF2-40B4-BE49-F238E27FC236}">
                <a16:creationId xmlns:a16="http://schemas.microsoft.com/office/drawing/2014/main" id="{C1261A39-0750-4279-BDCF-A20B3959973B}"/>
              </a:ext>
            </a:extLst>
          </p:cNvPr>
          <p:cNvSpPr/>
          <p:nvPr/>
        </p:nvSpPr>
        <p:spPr>
          <a:xfrm>
            <a:off x="10418164" y="4886793"/>
            <a:ext cx="974361" cy="539646"/>
          </a:xfrm>
          <a:custGeom>
            <a:avLst/>
            <a:gdLst>
              <a:gd name="connsiteX0" fmla="*/ 974361 w 974361"/>
              <a:gd name="connsiteY0" fmla="*/ 0 h 539646"/>
              <a:gd name="connsiteX1" fmla="*/ 794479 w 974361"/>
              <a:gd name="connsiteY1" fmla="*/ 164892 h 539646"/>
              <a:gd name="connsiteX2" fmla="*/ 599606 w 974361"/>
              <a:gd name="connsiteY2" fmla="*/ 254833 h 539646"/>
              <a:gd name="connsiteX3" fmla="*/ 539646 w 974361"/>
              <a:gd name="connsiteY3" fmla="*/ 299804 h 539646"/>
              <a:gd name="connsiteX4" fmla="*/ 359764 w 974361"/>
              <a:gd name="connsiteY4" fmla="*/ 344774 h 539646"/>
              <a:gd name="connsiteX5" fmla="*/ 254833 w 974361"/>
              <a:gd name="connsiteY5" fmla="*/ 374755 h 539646"/>
              <a:gd name="connsiteX6" fmla="*/ 134911 w 974361"/>
              <a:gd name="connsiteY6" fmla="*/ 404735 h 539646"/>
              <a:gd name="connsiteX7" fmla="*/ 29980 w 974361"/>
              <a:gd name="connsiteY7" fmla="*/ 494676 h 539646"/>
              <a:gd name="connsiteX8" fmla="*/ 0 w 974361"/>
              <a:gd name="connsiteY8" fmla="*/ 539646 h 53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361" h="539646">
                <a:moveTo>
                  <a:pt x="974361" y="0"/>
                </a:moveTo>
                <a:cubicBezTo>
                  <a:pt x="914400" y="54964"/>
                  <a:pt x="859552" y="116088"/>
                  <a:pt x="794479" y="164892"/>
                </a:cubicBezTo>
                <a:cubicBezTo>
                  <a:pt x="680884" y="250088"/>
                  <a:pt x="697753" y="200306"/>
                  <a:pt x="599606" y="254833"/>
                </a:cubicBezTo>
                <a:cubicBezTo>
                  <a:pt x="577766" y="266966"/>
                  <a:pt x="562390" y="289466"/>
                  <a:pt x="539646" y="299804"/>
                </a:cubicBezTo>
                <a:cubicBezTo>
                  <a:pt x="478440" y="327625"/>
                  <a:pt x="422602" y="329064"/>
                  <a:pt x="359764" y="344774"/>
                </a:cubicBezTo>
                <a:cubicBezTo>
                  <a:pt x="324473" y="353597"/>
                  <a:pt x="290124" y="365932"/>
                  <a:pt x="254833" y="374755"/>
                </a:cubicBezTo>
                <a:lnTo>
                  <a:pt x="134911" y="404735"/>
                </a:lnTo>
                <a:cubicBezTo>
                  <a:pt x="94224" y="431859"/>
                  <a:pt x="59060" y="451056"/>
                  <a:pt x="29980" y="494676"/>
                </a:cubicBezTo>
                <a:lnTo>
                  <a:pt x="0" y="539646"/>
                </a:ln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Forme libre : forme 85">
            <a:extLst>
              <a:ext uri="{FF2B5EF4-FFF2-40B4-BE49-F238E27FC236}">
                <a16:creationId xmlns:a16="http://schemas.microsoft.com/office/drawing/2014/main" id="{E684BEF1-A0E2-49F3-B98A-F687F71E7395}"/>
              </a:ext>
            </a:extLst>
          </p:cNvPr>
          <p:cNvSpPr/>
          <p:nvPr/>
        </p:nvSpPr>
        <p:spPr>
          <a:xfrm>
            <a:off x="10429697" y="5411449"/>
            <a:ext cx="378211" cy="779489"/>
          </a:xfrm>
          <a:custGeom>
            <a:avLst/>
            <a:gdLst>
              <a:gd name="connsiteX0" fmla="*/ 48428 w 367355"/>
              <a:gd name="connsiteY0" fmla="*/ 0 h 1169233"/>
              <a:gd name="connsiteX1" fmla="*/ 3457 w 367355"/>
              <a:gd name="connsiteY1" fmla="*/ 74951 h 1169233"/>
              <a:gd name="connsiteX2" fmla="*/ 108388 w 367355"/>
              <a:gd name="connsiteY2" fmla="*/ 269823 h 1169233"/>
              <a:gd name="connsiteX3" fmla="*/ 138369 w 367355"/>
              <a:gd name="connsiteY3" fmla="*/ 299803 h 1169233"/>
              <a:gd name="connsiteX4" fmla="*/ 183339 w 367355"/>
              <a:gd name="connsiteY4" fmla="*/ 344774 h 1169233"/>
              <a:gd name="connsiteX5" fmla="*/ 228310 w 367355"/>
              <a:gd name="connsiteY5" fmla="*/ 359764 h 1169233"/>
              <a:gd name="connsiteX6" fmla="*/ 333241 w 367355"/>
              <a:gd name="connsiteY6" fmla="*/ 509666 h 1169233"/>
              <a:gd name="connsiteX7" fmla="*/ 363221 w 367355"/>
              <a:gd name="connsiteY7" fmla="*/ 554636 h 1169233"/>
              <a:gd name="connsiteX8" fmla="*/ 363221 w 367355"/>
              <a:gd name="connsiteY8" fmla="*/ 1169233 h 116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355" h="1169233">
                <a:moveTo>
                  <a:pt x="48428" y="0"/>
                </a:moveTo>
                <a:cubicBezTo>
                  <a:pt x="33438" y="24984"/>
                  <a:pt x="8247" y="46212"/>
                  <a:pt x="3457" y="74951"/>
                </a:cubicBezTo>
                <a:cubicBezTo>
                  <a:pt x="-14531" y="182880"/>
                  <a:pt x="40233" y="201668"/>
                  <a:pt x="108388" y="269823"/>
                </a:cubicBezTo>
                <a:lnTo>
                  <a:pt x="138369" y="299803"/>
                </a:lnTo>
                <a:cubicBezTo>
                  <a:pt x="153359" y="314793"/>
                  <a:pt x="163228" y="338070"/>
                  <a:pt x="183339" y="344774"/>
                </a:cubicBezTo>
                <a:lnTo>
                  <a:pt x="228310" y="359764"/>
                </a:lnTo>
                <a:cubicBezTo>
                  <a:pt x="326917" y="425502"/>
                  <a:pt x="224412" y="346423"/>
                  <a:pt x="333241" y="509666"/>
                </a:cubicBezTo>
                <a:cubicBezTo>
                  <a:pt x="343234" y="524656"/>
                  <a:pt x="362403" y="536639"/>
                  <a:pt x="363221" y="554636"/>
                </a:cubicBezTo>
                <a:cubicBezTo>
                  <a:pt x="372523" y="759290"/>
                  <a:pt x="363221" y="964367"/>
                  <a:pt x="363221" y="1169233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Forme libre : forme 86">
            <a:extLst>
              <a:ext uri="{FF2B5EF4-FFF2-40B4-BE49-F238E27FC236}">
                <a16:creationId xmlns:a16="http://schemas.microsoft.com/office/drawing/2014/main" id="{A9FD29B3-7A5B-4F6B-B10A-65565C882609}"/>
              </a:ext>
            </a:extLst>
          </p:cNvPr>
          <p:cNvSpPr/>
          <p:nvPr/>
        </p:nvSpPr>
        <p:spPr>
          <a:xfrm>
            <a:off x="9908498" y="3912433"/>
            <a:ext cx="1154243" cy="584617"/>
          </a:xfrm>
          <a:custGeom>
            <a:avLst/>
            <a:gdLst>
              <a:gd name="connsiteX0" fmla="*/ 0 w 1543987"/>
              <a:gd name="connsiteY0" fmla="*/ 0 h 509665"/>
              <a:gd name="connsiteX1" fmla="*/ 74951 w 1543987"/>
              <a:gd name="connsiteY1" fmla="*/ 104931 h 509665"/>
              <a:gd name="connsiteX2" fmla="*/ 134912 w 1543987"/>
              <a:gd name="connsiteY2" fmla="*/ 194872 h 509665"/>
              <a:gd name="connsiteX3" fmla="*/ 179882 w 1543987"/>
              <a:gd name="connsiteY3" fmla="*/ 344774 h 509665"/>
              <a:gd name="connsiteX4" fmla="*/ 224853 w 1543987"/>
              <a:gd name="connsiteY4" fmla="*/ 464695 h 509665"/>
              <a:gd name="connsiteX5" fmla="*/ 509666 w 1543987"/>
              <a:gd name="connsiteY5" fmla="*/ 509665 h 509665"/>
              <a:gd name="connsiteX6" fmla="*/ 1543987 w 1543987"/>
              <a:gd name="connsiteY6" fmla="*/ 494675 h 50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3987" h="509665">
                <a:moveTo>
                  <a:pt x="0" y="0"/>
                </a:moveTo>
                <a:cubicBezTo>
                  <a:pt x="24984" y="34977"/>
                  <a:pt x="54368" y="67196"/>
                  <a:pt x="74951" y="104931"/>
                </a:cubicBezTo>
                <a:cubicBezTo>
                  <a:pt x="130264" y="206339"/>
                  <a:pt x="41358" y="132504"/>
                  <a:pt x="134912" y="194872"/>
                </a:cubicBezTo>
                <a:cubicBezTo>
                  <a:pt x="183208" y="484651"/>
                  <a:pt x="114523" y="126909"/>
                  <a:pt x="179882" y="344774"/>
                </a:cubicBezTo>
                <a:cubicBezTo>
                  <a:pt x="184865" y="361383"/>
                  <a:pt x="179114" y="453805"/>
                  <a:pt x="224853" y="464695"/>
                </a:cubicBezTo>
                <a:cubicBezTo>
                  <a:pt x="318353" y="486957"/>
                  <a:pt x="414728" y="494675"/>
                  <a:pt x="509666" y="509665"/>
                </a:cubicBezTo>
                <a:lnTo>
                  <a:pt x="1543987" y="494675"/>
                </a:ln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Forme libre : forme 87">
            <a:extLst>
              <a:ext uri="{FF2B5EF4-FFF2-40B4-BE49-F238E27FC236}">
                <a16:creationId xmlns:a16="http://schemas.microsoft.com/office/drawing/2014/main" id="{C69C72AE-8606-4257-BB73-08C141AAED46}"/>
              </a:ext>
            </a:extLst>
          </p:cNvPr>
          <p:cNvSpPr/>
          <p:nvPr/>
        </p:nvSpPr>
        <p:spPr>
          <a:xfrm>
            <a:off x="9473343" y="2473377"/>
            <a:ext cx="240283" cy="824459"/>
          </a:xfrm>
          <a:custGeom>
            <a:avLst/>
            <a:gdLst>
              <a:gd name="connsiteX0" fmla="*/ 240283 w 240283"/>
              <a:gd name="connsiteY0" fmla="*/ 0 h 824459"/>
              <a:gd name="connsiteX1" fmla="*/ 135352 w 240283"/>
              <a:gd name="connsiteY1" fmla="*/ 134912 h 824459"/>
              <a:gd name="connsiteX2" fmla="*/ 105372 w 240283"/>
              <a:gd name="connsiteY2" fmla="*/ 224853 h 824459"/>
              <a:gd name="connsiteX3" fmla="*/ 90382 w 240283"/>
              <a:gd name="connsiteY3" fmla="*/ 269823 h 824459"/>
              <a:gd name="connsiteX4" fmla="*/ 45411 w 240283"/>
              <a:gd name="connsiteY4" fmla="*/ 284813 h 824459"/>
              <a:gd name="connsiteX5" fmla="*/ 30421 w 240283"/>
              <a:gd name="connsiteY5" fmla="*/ 329784 h 824459"/>
              <a:gd name="connsiteX6" fmla="*/ 441 w 240283"/>
              <a:gd name="connsiteY6" fmla="*/ 374754 h 824459"/>
              <a:gd name="connsiteX7" fmla="*/ 15431 w 240283"/>
              <a:gd name="connsiteY7" fmla="*/ 434715 h 824459"/>
              <a:gd name="connsiteX8" fmla="*/ 30421 w 240283"/>
              <a:gd name="connsiteY8" fmla="*/ 479685 h 824459"/>
              <a:gd name="connsiteX9" fmla="*/ 90382 w 240283"/>
              <a:gd name="connsiteY9" fmla="*/ 539646 h 824459"/>
              <a:gd name="connsiteX10" fmla="*/ 120362 w 240283"/>
              <a:gd name="connsiteY10" fmla="*/ 824459 h 824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0283" h="824459">
                <a:moveTo>
                  <a:pt x="240283" y="0"/>
                </a:moveTo>
                <a:cubicBezTo>
                  <a:pt x="233676" y="7928"/>
                  <a:pt x="150104" y="101720"/>
                  <a:pt x="135352" y="134912"/>
                </a:cubicBezTo>
                <a:cubicBezTo>
                  <a:pt x="122517" y="163790"/>
                  <a:pt x="115365" y="194873"/>
                  <a:pt x="105372" y="224853"/>
                </a:cubicBezTo>
                <a:cubicBezTo>
                  <a:pt x="100375" y="239843"/>
                  <a:pt x="105372" y="264826"/>
                  <a:pt x="90382" y="269823"/>
                </a:cubicBezTo>
                <a:lnTo>
                  <a:pt x="45411" y="284813"/>
                </a:lnTo>
                <a:cubicBezTo>
                  <a:pt x="40414" y="299803"/>
                  <a:pt x="37487" y="315651"/>
                  <a:pt x="30421" y="329784"/>
                </a:cubicBezTo>
                <a:cubicBezTo>
                  <a:pt x="22364" y="345898"/>
                  <a:pt x="2989" y="356919"/>
                  <a:pt x="441" y="374754"/>
                </a:cubicBezTo>
                <a:cubicBezTo>
                  <a:pt x="-2473" y="395149"/>
                  <a:pt x="9771" y="414906"/>
                  <a:pt x="15431" y="434715"/>
                </a:cubicBezTo>
                <a:cubicBezTo>
                  <a:pt x="19772" y="449908"/>
                  <a:pt x="21237" y="466827"/>
                  <a:pt x="30421" y="479685"/>
                </a:cubicBezTo>
                <a:cubicBezTo>
                  <a:pt x="46850" y="502686"/>
                  <a:pt x="90382" y="539646"/>
                  <a:pt x="90382" y="539646"/>
                </a:cubicBezTo>
                <a:cubicBezTo>
                  <a:pt x="140903" y="691211"/>
                  <a:pt x="120362" y="597985"/>
                  <a:pt x="120362" y="824459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Forme libre : forme 88">
            <a:extLst>
              <a:ext uri="{FF2B5EF4-FFF2-40B4-BE49-F238E27FC236}">
                <a16:creationId xmlns:a16="http://schemas.microsoft.com/office/drawing/2014/main" id="{DE167D6C-FA8C-4AEA-B6D0-194D41167885}"/>
              </a:ext>
            </a:extLst>
          </p:cNvPr>
          <p:cNvSpPr/>
          <p:nvPr/>
        </p:nvSpPr>
        <p:spPr>
          <a:xfrm>
            <a:off x="9623685" y="3222885"/>
            <a:ext cx="239843" cy="584617"/>
          </a:xfrm>
          <a:custGeom>
            <a:avLst/>
            <a:gdLst>
              <a:gd name="connsiteX0" fmla="*/ 0 w 239843"/>
              <a:gd name="connsiteY0" fmla="*/ 0 h 584617"/>
              <a:gd name="connsiteX1" fmla="*/ 44971 w 239843"/>
              <a:gd name="connsiteY1" fmla="*/ 149902 h 584617"/>
              <a:gd name="connsiteX2" fmla="*/ 74951 w 239843"/>
              <a:gd name="connsiteY2" fmla="*/ 194872 h 584617"/>
              <a:gd name="connsiteX3" fmla="*/ 89941 w 239843"/>
              <a:gd name="connsiteY3" fmla="*/ 269823 h 584617"/>
              <a:gd name="connsiteX4" fmla="*/ 119922 w 239843"/>
              <a:gd name="connsiteY4" fmla="*/ 359764 h 584617"/>
              <a:gd name="connsiteX5" fmla="*/ 134912 w 239843"/>
              <a:gd name="connsiteY5" fmla="*/ 419725 h 584617"/>
              <a:gd name="connsiteX6" fmla="*/ 164892 w 239843"/>
              <a:gd name="connsiteY6" fmla="*/ 464695 h 584617"/>
              <a:gd name="connsiteX7" fmla="*/ 194872 w 239843"/>
              <a:gd name="connsiteY7" fmla="*/ 524656 h 584617"/>
              <a:gd name="connsiteX8" fmla="*/ 239843 w 239843"/>
              <a:gd name="connsiteY8" fmla="*/ 584617 h 58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843" h="584617">
                <a:moveTo>
                  <a:pt x="0" y="0"/>
                </a:moveTo>
                <a:cubicBezTo>
                  <a:pt x="14990" y="49967"/>
                  <a:pt x="26244" y="101212"/>
                  <a:pt x="44971" y="149902"/>
                </a:cubicBezTo>
                <a:cubicBezTo>
                  <a:pt x="51438" y="166717"/>
                  <a:pt x="68625" y="178003"/>
                  <a:pt x="74951" y="194872"/>
                </a:cubicBezTo>
                <a:cubicBezTo>
                  <a:pt x="83897" y="218728"/>
                  <a:pt x="83237" y="245242"/>
                  <a:pt x="89941" y="269823"/>
                </a:cubicBezTo>
                <a:cubicBezTo>
                  <a:pt x="98256" y="300312"/>
                  <a:pt x="110841" y="329495"/>
                  <a:pt x="119922" y="359764"/>
                </a:cubicBezTo>
                <a:cubicBezTo>
                  <a:pt x="125842" y="379497"/>
                  <a:pt x="126796" y="400789"/>
                  <a:pt x="134912" y="419725"/>
                </a:cubicBezTo>
                <a:cubicBezTo>
                  <a:pt x="142009" y="436284"/>
                  <a:pt x="155954" y="449053"/>
                  <a:pt x="164892" y="464695"/>
                </a:cubicBezTo>
                <a:cubicBezTo>
                  <a:pt x="175979" y="484097"/>
                  <a:pt x="182477" y="506063"/>
                  <a:pt x="194872" y="524656"/>
                </a:cubicBezTo>
                <a:cubicBezTo>
                  <a:pt x="270632" y="638295"/>
                  <a:pt x="188587" y="482102"/>
                  <a:pt x="239843" y="584617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Forme libre : forme 91">
            <a:extLst>
              <a:ext uri="{FF2B5EF4-FFF2-40B4-BE49-F238E27FC236}">
                <a16:creationId xmlns:a16="http://schemas.microsoft.com/office/drawing/2014/main" id="{909A6607-51FD-4B6C-9F90-92541A89984E}"/>
              </a:ext>
            </a:extLst>
          </p:cNvPr>
          <p:cNvSpPr/>
          <p:nvPr/>
        </p:nvSpPr>
        <p:spPr>
          <a:xfrm>
            <a:off x="9863528" y="3792511"/>
            <a:ext cx="1199213" cy="646609"/>
          </a:xfrm>
          <a:custGeom>
            <a:avLst/>
            <a:gdLst>
              <a:gd name="connsiteX0" fmla="*/ 0 w 1199213"/>
              <a:gd name="connsiteY0" fmla="*/ 0 h 646609"/>
              <a:gd name="connsiteX1" fmla="*/ 104931 w 1199213"/>
              <a:gd name="connsiteY1" fmla="*/ 134912 h 646609"/>
              <a:gd name="connsiteX2" fmla="*/ 119921 w 1199213"/>
              <a:gd name="connsiteY2" fmla="*/ 179882 h 646609"/>
              <a:gd name="connsiteX3" fmla="*/ 149902 w 1199213"/>
              <a:gd name="connsiteY3" fmla="*/ 239843 h 646609"/>
              <a:gd name="connsiteX4" fmla="*/ 179882 w 1199213"/>
              <a:gd name="connsiteY4" fmla="*/ 314794 h 646609"/>
              <a:gd name="connsiteX5" fmla="*/ 194872 w 1199213"/>
              <a:gd name="connsiteY5" fmla="*/ 359764 h 646609"/>
              <a:gd name="connsiteX6" fmla="*/ 224852 w 1199213"/>
              <a:gd name="connsiteY6" fmla="*/ 404735 h 646609"/>
              <a:gd name="connsiteX7" fmla="*/ 239842 w 1199213"/>
              <a:gd name="connsiteY7" fmla="*/ 449705 h 646609"/>
              <a:gd name="connsiteX8" fmla="*/ 254833 w 1199213"/>
              <a:gd name="connsiteY8" fmla="*/ 539646 h 646609"/>
              <a:gd name="connsiteX9" fmla="*/ 299803 w 1199213"/>
              <a:gd name="connsiteY9" fmla="*/ 554637 h 646609"/>
              <a:gd name="connsiteX10" fmla="*/ 344774 w 1199213"/>
              <a:gd name="connsiteY10" fmla="*/ 599607 h 646609"/>
              <a:gd name="connsiteX11" fmla="*/ 494675 w 1199213"/>
              <a:gd name="connsiteY11" fmla="*/ 629587 h 646609"/>
              <a:gd name="connsiteX12" fmla="*/ 554636 w 1199213"/>
              <a:gd name="connsiteY12" fmla="*/ 644578 h 646609"/>
              <a:gd name="connsiteX13" fmla="*/ 1199213 w 1199213"/>
              <a:gd name="connsiteY13" fmla="*/ 644578 h 646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99213" h="646609">
                <a:moveTo>
                  <a:pt x="0" y="0"/>
                </a:moveTo>
                <a:cubicBezTo>
                  <a:pt x="16593" y="19911"/>
                  <a:pt x="85569" y="96188"/>
                  <a:pt x="104931" y="134912"/>
                </a:cubicBezTo>
                <a:cubicBezTo>
                  <a:pt x="111997" y="149045"/>
                  <a:pt x="113697" y="165359"/>
                  <a:pt x="119921" y="179882"/>
                </a:cubicBezTo>
                <a:cubicBezTo>
                  <a:pt x="128724" y="200421"/>
                  <a:pt x="140826" y="219423"/>
                  <a:pt x="149902" y="239843"/>
                </a:cubicBezTo>
                <a:cubicBezTo>
                  <a:pt x="160830" y="264432"/>
                  <a:pt x="170434" y="289599"/>
                  <a:pt x="179882" y="314794"/>
                </a:cubicBezTo>
                <a:cubicBezTo>
                  <a:pt x="185430" y="329589"/>
                  <a:pt x="187806" y="345631"/>
                  <a:pt x="194872" y="359764"/>
                </a:cubicBezTo>
                <a:cubicBezTo>
                  <a:pt x="202929" y="375878"/>
                  <a:pt x="216795" y="388621"/>
                  <a:pt x="224852" y="404735"/>
                </a:cubicBezTo>
                <a:cubicBezTo>
                  <a:pt x="231918" y="418868"/>
                  <a:pt x="236414" y="434280"/>
                  <a:pt x="239842" y="449705"/>
                </a:cubicBezTo>
                <a:cubicBezTo>
                  <a:pt x="246436" y="479375"/>
                  <a:pt x="239753" y="513257"/>
                  <a:pt x="254833" y="539646"/>
                </a:cubicBezTo>
                <a:cubicBezTo>
                  <a:pt x="262672" y="553365"/>
                  <a:pt x="284813" y="549640"/>
                  <a:pt x="299803" y="554637"/>
                </a:cubicBezTo>
                <a:cubicBezTo>
                  <a:pt x="314793" y="569627"/>
                  <a:pt x="326368" y="589089"/>
                  <a:pt x="344774" y="599607"/>
                </a:cubicBezTo>
                <a:cubicBezTo>
                  <a:pt x="363523" y="610321"/>
                  <a:pt x="488713" y="628395"/>
                  <a:pt x="494675" y="629587"/>
                </a:cubicBezTo>
                <a:cubicBezTo>
                  <a:pt x="514877" y="633627"/>
                  <a:pt x="534038" y="644140"/>
                  <a:pt x="554636" y="644578"/>
                </a:cubicBezTo>
                <a:cubicBezTo>
                  <a:pt x="769446" y="649149"/>
                  <a:pt x="984354" y="644578"/>
                  <a:pt x="1199213" y="644578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939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" grpId="0" animBg="1"/>
      <p:bldP spid="6" grpId="0" animBg="1"/>
      <p:bldP spid="7" grpId="0" animBg="1"/>
      <p:bldP spid="8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7" grpId="0" animBg="1"/>
      <p:bldP spid="36" grpId="0" animBg="1"/>
      <p:bldP spid="47" grpId="0" animBg="1"/>
      <p:bldP spid="54" grpId="0" animBg="1"/>
      <p:bldP spid="55" grpId="0" animBg="1"/>
      <p:bldP spid="56" grpId="0" animBg="1"/>
      <p:bldP spid="57" grpId="0" animBg="1"/>
      <p:bldP spid="9" grpId="0" animBg="1"/>
      <p:bldP spid="11" grpId="0" animBg="1"/>
      <p:bldP spid="18" grpId="0" animBg="1"/>
      <p:bldP spid="25" grpId="0" animBg="1"/>
      <p:bldP spid="33" grpId="0" animBg="1"/>
      <p:bldP spid="39" grpId="0" animBg="1"/>
      <p:bldP spid="58" grpId="0" animBg="1"/>
      <p:bldP spid="59" grpId="0" animBg="1"/>
      <p:bldP spid="60" grpId="0" animBg="1"/>
      <p:bldP spid="63" grpId="0" animBg="1"/>
      <p:bldP spid="64" grpId="0" animBg="1"/>
      <p:bldP spid="65" grpId="0" animBg="1"/>
      <p:bldP spid="68" grpId="0" animBg="1"/>
      <p:bldP spid="69" grpId="0" animBg="1"/>
      <p:bldP spid="71" grpId="0" animBg="1"/>
      <p:bldP spid="72" grpId="0" animBg="1"/>
      <p:bldP spid="73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CC20DA3-A96D-48E8-8375-B0987D4AB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9" t="6842" r="2010" b="7542"/>
          <a:stretch/>
        </p:blipFill>
        <p:spPr>
          <a:xfrm>
            <a:off x="1993693" y="1139252"/>
            <a:ext cx="9803567" cy="55588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C8EAD1-856B-46AA-B639-F80FC7A63778}"/>
              </a:ext>
            </a:extLst>
          </p:cNvPr>
          <p:cNvSpPr/>
          <p:nvPr/>
        </p:nvSpPr>
        <p:spPr>
          <a:xfrm>
            <a:off x="10198307" y="988838"/>
            <a:ext cx="1871330" cy="1127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D100DEC-9D55-495B-A636-C73C854FE863}"/>
              </a:ext>
            </a:extLst>
          </p:cNvPr>
          <p:cNvSpPr/>
          <p:nvPr/>
        </p:nvSpPr>
        <p:spPr>
          <a:xfrm>
            <a:off x="10645458" y="2650983"/>
            <a:ext cx="1871330" cy="265325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617A6B-1CB9-4F89-919E-514500B75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932"/>
            <a:ext cx="5007262" cy="1595643"/>
          </a:xfrm>
          <a:prstGeom prst="rect">
            <a:avLst/>
          </a:prstGeom>
        </p:spPr>
      </p:pic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825854A5-9D77-4B03-9A5D-30F336A45404}"/>
              </a:ext>
            </a:extLst>
          </p:cNvPr>
          <p:cNvSpPr/>
          <p:nvPr/>
        </p:nvSpPr>
        <p:spPr>
          <a:xfrm>
            <a:off x="3597639" y="3687580"/>
            <a:ext cx="1573968" cy="569627"/>
          </a:xfrm>
          <a:custGeom>
            <a:avLst/>
            <a:gdLst>
              <a:gd name="connsiteX0" fmla="*/ 1573968 w 1573968"/>
              <a:gd name="connsiteY0" fmla="*/ 0 h 569627"/>
              <a:gd name="connsiteX1" fmla="*/ 1499017 w 1573968"/>
              <a:gd name="connsiteY1" fmla="*/ 59961 h 569627"/>
              <a:gd name="connsiteX2" fmla="*/ 1469036 w 1573968"/>
              <a:gd name="connsiteY2" fmla="*/ 89941 h 569627"/>
              <a:gd name="connsiteX3" fmla="*/ 1424066 w 1573968"/>
              <a:gd name="connsiteY3" fmla="*/ 104931 h 569627"/>
              <a:gd name="connsiteX4" fmla="*/ 1334125 w 1573968"/>
              <a:gd name="connsiteY4" fmla="*/ 149902 h 569627"/>
              <a:gd name="connsiteX5" fmla="*/ 1289154 w 1573968"/>
              <a:gd name="connsiteY5" fmla="*/ 179882 h 569627"/>
              <a:gd name="connsiteX6" fmla="*/ 1259174 w 1573968"/>
              <a:gd name="connsiteY6" fmla="*/ 209863 h 569627"/>
              <a:gd name="connsiteX7" fmla="*/ 1169233 w 1573968"/>
              <a:gd name="connsiteY7" fmla="*/ 239843 h 569627"/>
              <a:gd name="connsiteX8" fmla="*/ 1079292 w 1573968"/>
              <a:gd name="connsiteY8" fmla="*/ 299804 h 569627"/>
              <a:gd name="connsiteX9" fmla="*/ 989351 w 1573968"/>
              <a:gd name="connsiteY9" fmla="*/ 344774 h 569627"/>
              <a:gd name="connsiteX10" fmla="*/ 944381 w 1573968"/>
              <a:gd name="connsiteY10" fmla="*/ 374754 h 569627"/>
              <a:gd name="connsiteX11" fmla="*/ 854440 w 1573968"/>
              <a:gd name="connsiteY11" fmla="*/ 404735 h 569627"/>
              <a:gd name="connsiteX12" fmla="*/ 764499 w 1573968"/>
              <a:gd name="connsiteY12" fmla="*/ 434715 h 569627"/>
              <a:gd name="connsiteX13" fmla="*/ 719528 w 1573968"/>
              <a:gd name="connsiteY13" fmla="*/ 449705 h 569627"/>
              <a:gd name="connsiteX14" fmla="*/ 674558 w 1573968"/>
              <a:gd name="connsiteY14" fmla="*/ 464695 h 569627"/>
              <a:gd name="connsiteX15" fmla="*/ 479686 w 1573968"/>
              <a:gd name="connsiteY15" fmla="*/ 479686 h 569627"/>
              <a:gd name="connsiteX16" fmla="*/ 269823 w 1573968"/>
              <a:gd name="connsiteY16" fmla="*/ 524656 h 569627"/>
              <a:gd name="connsiteX17" fmla="*/ 179882 w 1573968"/>
              <a:gd name="connsiteY17" fmla="*/ 554636 h 569627"/>
              <a:gd name="connsiteX18" fmla="*/ 134912 w 1573968"/>
              <a:gd name="connsiteY18" fmla="*/ 569627 h 569627"/>
              <a:gd name="connsiteX19" fmla="*/ 0 w 1573968"/>
              <a:gd name="connsiteY19" fmla="*/ 569627 h 56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73968" h="569627">
                <a:moveTo>
                  <a:pt x="1573968" y="0"/>
                </a:moveTo>
                <a:cubicBezTo>
                  <a:pt x="1548984" y="19987"/>
                  <a:pt x="1523309" y="39139"/>
                  <a:pt x="1499017" y="59961"/>
                </a:cubicBezTo>
                <a:cubicBezTo>
                  <a:pt x="1488286" y="69159"/>
                  <a:pt x="1481155" y="82670"/>
                  <a:pt x="1469036" y="89941"/>
                </a:cubicBezTo>
                <a:cubicBezTo>
                  <a:pt x="1455487" y="98070"/>
                  <a:pt x="1439056" y="99934"/>
                  <a:pt x="1424066" y="104931"/>
                </a:cubicBezTo>
                <a:cubicBezTo>
                  <a:pt x="1295193" y="190847"/>
                  <a:pt x="1458241" y="87844"/>
                  <a:pt x="1334125" y="149902"/>
                </a:cubicBezTo>
                <a:cubicBezTo>
                  <a:pt x="1318011" y="157959"/>
                  <a:pt x="1303222" y="168627"/>
                  <a:pt x="1289154" y="179882"/>
                </a:cubicBezTo>
                <a:cubicBezTo>
                  <a:pt x="1278118" y="188711"/>
                  <a:pt x="1271815" y="203543"/>
                  <a:pt x="1259174" y="209863"/>
                </a:cubicBezTo>
                <a:cubicBezTo>
                  <a:pt x="1230908" y="223996"/>
                  <a:pt x="1169233" y="239843"/>
                  <a:pt x="1169233" y="239843"/>
                </a:cubicBezTo>
                <a:cubicBezTo>
                  <a:pt x="1083986" y="325090"/>
                  <a:pt x="1166067" y="256416"/>
                  <a:pt x="1079292" y="299804"/>
                </a:cubicBezTo>
                <a:cubicBezTo>
                  <a:pt x="963064" y="357919"/>
                  <a:pt x="1102381" y="307098"/>
                  <a:pt x="989351" y="344774"/>
                </a:cubicBezTo>
                <a:cubicBezTo>
                  <a:pt x="974361" y="354767"/>
                  <a:pt x="960844" y="367437"/>
                  <a:pt x="944381" y="374754"/>
                </a:cubicBezTo>
                <a:cubicBezTo>
                  <a:pt x="915503" y="387589"/>
                  <a:pt x="884420" y="394741"/>
                  <a:pt x="854440" y="404735"/>
                </a:cubicBezTo>
                <a:lnTo>
                  <a:pt x="764499" y="434715"/>
                </a:lnTo>
                <a:lnTo>
                  <a:pt x="719528" y="449705"/>
                </a:lnTo>
                <a:cubicBezTo>
                  <a:pt x="704538" y="454702"/>
                  <a:pt x="690312" y="463483"/>
                  <a:pt x="674558" y="464695"/>
                </a:cubicBezTo>
                <a:lnTo>
                  <a:pt x="479686" y="479686"/>
                </a:lnTo>
                <a:cubicBezTo>
                  <a:pt x="351527" y="522405"/>
                  <a:pt x="421103" y="505746"/>
                  <a:pt x="269823" y="524656"/>
                </a:cubicBezTo>
                <a:lnTo>
                  <a:pt x="179882" y="554636"/>
                </a:lnTo>
                <a:cubicBezTo>
                  <a:pt x="164892" y="559633"/>
                  <a:pt x="150713" y="569627"/>
                  <a:pt x="134912" y="569627"/>
                </a:cubicBezTo>
                <a:lnTo>
                  <a:pt x="0" y="569627"/>
                </a:ln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67E001C9-8FCA-4725-A8A8-51B12A380A8D}"/>
              </a:ext>
            </a:extLst>
          </p:cNvPr>
          <p:cNvSpPr/>
          <p:nvPr/>
        </p:nvSpPr>
        <p:spPr>
          <a:xfrm>
            <a:off x="3642610" y="4257207"/>
            <a:ext cx="869429" cy="130683"/>
          </a:xfrm>
          <a:custGeom>
            <a:avLst/>
            <a:gdLst>
              <a:gd name="connsiteX0" fmla="*/ 0 w 1184223"/>
              <a:gd name="connsiteY0" fmla="*/ 16811 h 117514"/>
              <a:gd name="connsiteX1" fmla="*/ 269823 w 1184223"/>
              <a:gd name="connsiteY1" fmla="*/ 76772 h 117514"/>
              <a:gd name="connsiteX2" fmla="*/ 359764 w 1184223"/>
              <a:gd name="connsiteY2" fmla="*/ 46791 h 117514"/>
              <a:gd name="connsiteX3" fmla="*/ 599606 w 1184223"/>
              <a:gd name="connsiteY3" fmla="*/ 16811 h 117514"/>
              <a:gd name="connsiteX4" fmla="*/ 704538 w 1184223"/>
              <a:gd name="connsiteY4" fmla="*/ 1821 h 117514"/>
              <a:gd name="connsiteX5" fmla="*/ 1184223 w 1184223"/>
              <a:gd name="connsiteY5" fmla="*/ 1821 h 11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4223" h="117514">
                <a:moveTo>
                  <a:pt x="0" y="16811"/>
                </a:moveTo>
                <a:cubicBezTo>
                  <a:pt x="30506" y="169344"/>
                  <a:pt x="-6532" y="112819"/>
                  <a:pt x="269823" y="76772"/>
                </a:cubicBezTo>
                <a:cubicBezTo>
                  <a:pt x="301160" y="72685"/>
                  <a:pt x="328406" y="50711"/>
                  <a:pt x="359764" y="46791"/>
                </a:cubicBezTo>
                <a:lnTo>
                  <a:pt x="599606" y="16811"/>
                </a:lnTo>
                <a:cubicBezTo>
                  <a:pt x="634583" y="11814"/>
                  <a:pt x="669217" y="2727"/>
                  <a:pt x="704538" y="1821"/>
                </a:cubicBezTo>
                <a:cubicBezTo>
                  <a:pt x="864380" y="-2277"/>
                  <a:pt x="1024328" y="1821"/>
                  <a:pt x="1184223" y="1821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2987BE29-BACB-4851-ABB2-8A8A32B83884}"/>
              </a:ext>
            </a:extLst>
          </p:cNvPr>
          <p:cNvSpPr/>
          <p:nvPr/>
        </p:nvSpPr>
        <p:spPr>
          <a:xfrm>
            <a:off x="4512039" y="4182257"/>
            <a:ext cx="254833" cy="130684"/>
          </a:xfrm>
          <a:custGeom>
            <a:avLst/>
            <a:gdLst>
              <a:gd name="connsiteX0" fmla="*/ 0 w 314797"/>
              <a:gd name="connsiteY0" fmla="*/ 119921 h 225473"/>
              <a:gd name="connsiteX1" fmla="*/ 104931 w 314797"/>
              <a:gd name="connsiteY1" fmla="*/ 224852 h 225473"/>
              <a:gd name="connsiteX2" fmla="*/ 194872 w 314797"/>
              <a:gd name="connsiteY2" fmla="*/ 209862 h 225473"/>
              <a:gd name="connsiteX3" fmla="*/ 284813 w 314797"/>
              <a:gd name="connsiteY3" fmla="*/ 179882 h 225473"/>
              <a:gd name="connsiteX4" fmla="*/ 299804 w 314797"/>
              <a:gd name="connsiteY4" fmla="*/ 134911 h 225473"/>
              <a:gd name="connsiteX5" fmla="*/ 314794 w 314797"/>
              <a:gd name="connsiteY5" fmla="*/ 0 h 22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4797" h="225473">
                <a:moveTo>
                  <a:pt x="0" y="119921"/>
                </a:moveTo>
                <a:cubicBezTo>
                  <a:pt x="9195" y="131415"/>
                  <a:pt x="68262" y="220778"/>
                  <a:pt x="104931" y="224852"/>
                </a:cubicBezTo>
                <a:cubicBezTo>
                  <a:pt x="135139" y="228208"/>
                  <a:pt x="165386" y="217234"/>
                  <a:pt x="194872" y="209862"/>
                </a:cubicBezTo>
                <a:cubicBezTo>
                  <a:pt x="225530" y="202197"/>
                  <a:pt x="284813" y="179882"/>
                  <a:pt x="284813" y="179882"/>
                </a:cubicBezTo>
                <a:cubicBezTo>
                  <a:pt x="289810" y="164892"/>
                  <a:pt x="296977" y="150457"/>
                  <a:pt x="299804" y="134911"/>
                </a:cubicBezTo>
                <a:cubicBezTo>
                  <a:pt x="315414" y="49059"/>
                  <a:pt x="314794" y="50434"/>
                  <a:pt x="314794" y="0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7B1BC6D4-02AF-4803-AFD3-DB52552C1041}"/>
              </a:ext>
            </a:extLst>
          </p:cNvPr>
          <p:cNvSpPr/>
          <p:nvPr/>
        </p:nvSpPr>
        <p:spPr>
          <a:xfrm>
            <a:off x="4766871" y="3687580"/>
            <a:ext cx="404736" cy="554636"/>
          </a:xfrm>
          <a:custGeom>
            <a:avLst/>
            <a:gdLst>
              <a:gd name="connsiteX0" fmla="*/ 0 w 362112"/>
              <a:gd name="connsiteY0" fmla="*/ 1049311 h 1049311"/>
              <a:gd name="connsiteX1" fmla="*/ 14990 w 362112"/>
              <a:gd name="connsiteY1" fmla="*/ 944380 h 1049311"/>
              <a:gd name="connsiteX2" fmla="*/ 89941 w 362112"/>
              <a:gd name="connsiteY2" fmla="*/ 869429 h 1049311"/>
              <a:gd name="connsiteX3" fmla="*/ 149902 w 362112"/>
              <a:gd name="connsiteY3" fmla="*/ 794479 h 1049311"/>
              <a:gd name="connsiteX4" fmla="*/ 194872 w 362112"/>
              <a:gd name="connsiteY4" fmla="*/ 779488 h 1049311"/>
              <a:gd name="connsiteX5" fmla="*/ 239843 w 362112"/>
              <a:gd name="connsiteY5" fmla="*/ 704538 h 1049311"/>
              <a:gd name="connsiteX6" fmla="*/ 329784 w 362112"/>
              <a:gd name="connsiteY6" fmla="*/ 674557 h 1049311"/>
              <a:gd name="connsiteX7" fmla="*/ 359764 w 362112"/>
              <a:gd name="connsiteY7" fmla="*/ 239843 h 1049311"/>
              <a:gd name="connsiteX8" fmla="*/ 359764 w 362112"/>
              <a:gd name="connsiteY8" fmla="*/ 0 h 104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112" h="1049311">
                <a:moveTo>
                  <a:pt x="0" y="1049311"/>
                </a:moveTo>
                <a:cubicBezTo>
                  <a:pt x="4997" y="1014334"/>
                  <a:pt x="-811" y="975982"/>
                  <a:pt x="14990" y="944380"/>
                </a:cubicBezTo>
                <a:cubicBezTo>
                  <a:pt x="30791" y="912778"/>
                  <a:pt x="70342" y="898827"/>
                  <a:pt x="89941" y="869429"/>
                </a:cubicBezTo>
                <a:cubicBezTo>
                  <a:pt x="103560" y="849001"/>
                  <a:pt x="126167" y="808720"/>
                  <a:pt x="149902" y="794479"/>
                </a:cubicBezTo>
                <a:cubicBezTo>
                  <a:pt x="163451" y="786349"/>
                  <a:pt x="179882" y="784485"/>
                  <a:pt x="194872" y="779488"/>
                </a:cubicBezTo>
                <a:cubicBezTo>
                  <a:pt x="205130" y="748715"/>
                  <a:pt x="206919" y="721000"/>
                  <a:pt x="239843" y="704538"/>
                </a:cubicBezTo>
                <a:cubicBezTo>
                  <a:pt x="268109" y="690405"/>
                  <a:pt x="329784" y="674557"/>
                  <a:pt x="329784" y="674557"/>
                </a:cubicBezTo>
                <a:cubicBezTo>
                  <a:pt x="385109" y="508581"/>
                  <a:pt x="350566" y="626180"/>
                  <a:pt x="359764" y="239843"/>
                </a:cubicBezTo>
                <a:cubicBezTo>
                  <a:pt x="361667" y="159918"/>
                  <a:pt x="359764" y="79948"/>
                  <a:pt x="359764" y="0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ED8F2E4A-E37B-459A-B3CA-B15419799C6F}"/>
              </a:ext>
            </a:extLst>
          </p:cNvPr>
          <p:cNvSpPr/>
          <p:nvPr/>
        </p:nvSpPr>
        <p:spPr>
          <a:xfrm>
            <a:off x="7285220" y="2733459"/>
            <a:ext cx="359764" cy="624338"/>
          </a:xfrm>
          <a:custGeom>
            <a:avLst/>
            <a:gdLst>
              <a:gd name="connsiteX0" fmla="*/ 59960 w 359764"/>
              <a:gd name="connsiteY0" fmla="*/ 9741 h 624338"/>
              <a:gd name="connsiteX1" fmla="*/ 44970 w 359764"/>
              <a:gd name="connsiteY1" fmla="*/ 294554 h 624338"/>
              <a:gd name="connsiteX2" fmla="*/ 14990 w 359764"/>
              <a:gd name="connsiteY2" fmla="*/ 399485 h 624338"/>
              <a:gd name="connsiteX3" fmla="*/ 0 w 359764"/>
              <a:gd name="connsiteY3" fmla="*/ 459446 h 624338"/>
              <a:gd name="connsiteX4" fmla="*/ 14990 w 359764"/>
              <a:gd name="connsiteY4" fmla="*/ 534397 h 624338"/>
              <a:gd name="connsiteX5" fmla="*/ 89941 w 359764"/>
              <a:gd name="connsiteY5" fmla="*/ 549387 h 624338"/>
              <a:gd name="connsiteX6" fmla="*/ 179882 w 359764"/>
              <a:gd name="connsiteY6" fmla="*/ 594357 h 624338"/>
              <a:gd name="connsiteX7" fmla="*/ 269823 w 359764"/>
              <a:gd name="connsiteY7" fmla="*/ 624338 h 624338"/>
              <a:gd name="connsiteX8" fmla="*/ 284813 w 359764"/>
              <a:gd name="connsiteY8" fmla="*/ 564377 h 624338"/>
              <a:gd name="connsiteX9" fmla="*/ 299803 w 359764"/>
              <a:gd name="connsiteY9" fmla="*/ 264574 h 624338"/>
              <a:gd name="connsiteX10" fmla="*/ 329783 w 359764"/>
              <a:gd name="connsiteY10" fmla="*/ 174633 h 624338"/>
              <a:gd name="connsiteX11" fmla="*/ 359764 w 359764"/>
              <a:gd name="connsiteY11" fmla="*/ 144652 h 624338"/>
              <a:gd name="connsiteX12" fmla="*/ 269823 w 359764"/>
              <a:gd name="connsiteY12" fmla="*/ 114672 h 624338"/>
              <a:gd name="connsiteX13" fmla="*/ 224852 w 359764"/>
              <a:gd name="connsiteY13" fmla="*/ 99682 h 624338"/>
              <a:gd name="connsiteX14" fmla="*/ 179882 w 359764"/>
              <a:gd name="connsiteY14" fmla="*/ 69702 h 624338"/>
              <a:gd name="connsiteX15" fmla="*/ 59960 w 359764"/>
              <a:gd name="connsiteY15" fmla="*/ 9741 h 62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9764" h="624338">
                <a:moveTo>
                  <a:pt x="59960" y="9741"/>
                </a:moveTo>
                <a:cubicBezTo>
                  <a:pt x="37475" y="47216"/>
                  <a:pt x="53206" y="199842"/>
                  <a:pt x="44970" y="294554"/>
                </a:cubicBezTo>
                <a:cubicBezTo>
                  <a:pt x="42041" y="328238"/>
                  <a:pt x="24306" y="366880"/>
                  <a:pt x="14990" y="399485"/>
                </a:cubicBezTo>
                <a:cubicBezTo>
                  <a:pt x="9330" y="419294"/>
                  <a:pt x="4997" y="439459"/>
                  <a:pt x="0" y="459446"/>
                </a:cubicBezTo>
                <a:cubicBezTo>
                  <a:pt x="4997" y="484430"/>
                  <a:pt x="-3026" y="516381"/>
                  <a:pt x="14990" y="534397"/>
                </a:cubicBezTo>
                <a:cubicBezTo>
                  <a:pt x="33006" y="552413"/>
                  <a:pt x="65223" y="543208"/>
                  <a:pt x="89941" y="549387"/>
                </a:cubicBezTo>
                <a:cubicBezTo>
                  <a:pt x="183653" y="572815"/>
                  <a:pt x="85676" y="552487"/>
                  <a:pt x="179882" y="594357"/>
                </a:cubicBezTo>
                <a:cubicBezTo>
                  <a:pt x="208760" y="607192"/>
                  <a:pt x="269823" y="624338"/>
                  <a:pt x="269823" y="624338"/>
                </a:cubicBezTo>
                <a:cubicBezTo>
                  <a:pt x="274820" y="604351"/>
                  <a:pt x="283102" y="584908"/>
                  <a:pt x="284813" y="564377"/>
                </a:cubicBezTo>
                <a:cubicBezTo>
                  <a:pt x="293122" y="464663"/>
                  <a:pt x="288334" y="363974"/>
                  <a:pt x="299803" y="264574"/>
                </a:cubicBezTo>
                <a:cubicBezTo>
                  <a:pt x="303425" y="233180"/>
                  <a:pt x="307437" y="196979"/>
                  <a:pt x="329783" y="174633"/>
                </a:cubicBezTo>
                <a:lnTo>
                  <a:pt x="359764" y="144652"/>
                </a:lnTo>
                <a:lnTo>
                  <a:pt x="269823" y="114672"/>
                </a:lnTo>
                <a:lnTo>
                  <a:pt x="224852" y="99682"/>
                </a:lnTo>
                <a:cubicBezTo>
                  <a:pt x="209862" y="89689"/>
                  <a:pt x="196973" y="75399"/>
                  <a:pt x="179882" y="69702"/>
                </a:cubicBezTo>
                <a:cubicBezTo>
                  <a:pt x="132445" y="53889"/>
                  <a:pt x="82445" y="-27734"/>
                  <a:pt x="59960" y="9741"/>
                </a:cubicBezTo>
                <a:close/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46DEAABB-9CB4-460F-86DB-F263EB829120}"/>
              </a:ext>
            </a:extLst>
          </p:cNvPr>
          <p:cNvSpPr/>
          <p:nvPr/>
        </p:nvSpPr>
        <p:spPr>
          <a:xfrm>
            <a:off x="7794885" y="2756873"/>
            <a:ext cx="494676" cy="600924"/>
          </a:xfrm>
          <a:custGeom>
            <a:avLst/>
            <a:gdLst>
              <a:gd name="connsiteX0" fmla="*/ 344774 w 494676"/>
              <a:gd name="connsiteY0" fmla="*/ 1317 h 600924"/>
              <a:gd name="connsiteX1" fmla="*/ 149902 w 494676"/>
              <a:gd name="connsiteY1" fmla="*/ 31297 h 600924"/>
              <a:gd name="connsiteX2" fmla="*/ 119922 w 494676"/>
              <a:gd name="connsiteY2" fmla="*/ 61278 h 600924"/>
              <a:gd name="connsiteX3" fmla="*/ 74951 w 494676"/>
              <a:gd name="connsiteY3" fmla="*/ 136229 h 600924"/>
              <a:gd name="connsiteX4" fmla="*/ 59961 w 494676"/>
              <a:gd name="connsiteY4" fmla="*/ 181199 h 600924"/>
              <a:gd name="connsiteX5" fmla="*/ 29981 w 494676"/>
              <a:gd name="connsiteY5" fmla="*/ 226170 h 600924"/>
              <a:gd name="connsiteX6" fmla="*/ 0 w 494676"/>
              <a:gd name="connsiteY6" fmla="*/ 331101 h 600924"/>
              <a:gd name="connsiteX7" fmla="*/ 14990 w 494676"/>
              <a:gd name="connsiteY7" fmla="*/ 525973 h 600924"/>
              <a:gd name="connsiteX8" fmla="*/ 44971 w 494676"/>
              <a:gd name="connsiteY8" fmla="*/ 555953 h 600924"/>
              <a:gd name="connsiteX9" fmla="*/ 89941 w 494676"/>
              <a:gd name="connsiteY9" fmla="*/ 570943 h 600924"/>
              <a:gd name="connsiteX10" fmla="*/ 194872 w 494676"/>
              <a:gd name="connsiteY10" fmla="*/ 600924 h 600924"/>
              <a:gd name="connsiteX11" fmla="*/ 434715 w 494676"/>
              <a:gd name="connsiteY11" fmla="*/ 585934 h 600924"/>
              <a:gd name="connsiteX12" fmla="*/ 479685 w 494676"/>
              <a:gd name="connsiteY12" fmla="*/ 570943 h 600924"/>
              <a:gd name="connsiteX13" fmla="*/ 494676 w 494676"/>
              <a:gd name="connsiteY13" fmla="*/ 525973 h 600924"/>
              <a:gd name="connsiteX14" fmla="*/ 479685 w 494676"/>
              <a:gd name="connsiteY14" fmla="*/ 481002 h 600924"/>
              <a:gd name="connsiteX15" fmla="*/ 449705 w 494676"/>
              <a:gd name="connsiteY15" fmla="*/ 436032 h 600924"/>
              <a:gd name="connsiteX16" fmla="*/ 404735 w 494676"/>
              <a:gd name="connsiteY16" fmla="*/ 301120 h 600924"/>
              <a:gd name="connsiteX17" fmla="*/ 389745 w 494676"/>
              <a:gd name="connsiteY17" fmla="*/ 256150 h 600924"/>
              <a:gd name="connsiteX18" fmla="*/ 359764 w 494676"/>
              <a:gd name="connsiteY18" fmla="*/ 226170 h 600924"/>
              <a:gd name="connsiteX19" fmla="*/ 314794 w 494676"/>
              <a:gd name="connsiteY19" fmla="*/ 61278 h 600924"/>
              <a:gd name="connsiteX20" fmla="*/ 344774 w 494676"/>
              <a:gd name="connsiteY20" fmla="*/ 1317 h 60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4676" h="600924">
                <a:moveTo>
                  <a:pt x="344774" y="1317"/>
                </a:moveTo>
                <a:cubicBezTo>
                  <a:pt x="317292" y="-3680"/>
                  <a:pt x="193119" y="5366"/>
                  <a:pt x="149902" y="31297"/>
                </a:cubicBezTo>
                <a:cubicBezTo>
                  <a:pt x="137783" y="38568"/>
                  <a:pt x="129915" y="51284"/>
                  <a:pt x="119922" y="61278"/>
                </a:cubicBezTo>
                <a:cubicBezTo>
                  <a:pt x="77453" y="188676"/>
                  <a:pt x="136683" y="33341"/>
                  <a:pt x="74951" y="136229"/>
                </a:cubicBezTo>
                <a:cubicBezTo>
                  <a:pt x="66822" y="149778"/>
                  <a:pt x="67027" y="167066"/>
                  <a:pt x="59961" y="181199"/>
                </a:cubicBezTo>
                <a:cubicBezTo>
                  <a:pt x="51904" y="197313"/>
                  <a:pt x="38038" y="210056"/>
                  <a:pt x="29981" y="226170"/>
                </a:cubicBezTo>
                <a:cubicBezTo>
                  <a:pt x="19225" y="247681"/>
                  <a:pt x="4805" y="311881"/>
                  <a:pt x="0" y="331101"/>
                </a:cubicBezTo>
                <a:cubicBezTo>
                  <a:pt x="4997" y="396058"/>
                  <a:pt x="2213" y="462089"/>
                  <a:pt x="14990" y="525973"/>
                </a:cubicBezTo>
                <a:cubicBezTo>
                  <a:pt x="17762" y="539831"/>
                  <a:pt x="32852" y="548682"/>
                  <a:pt x="44971" y="555953"/>
                </a:cubicBezTo>
                <a:cubicBezTo>
                  <a:pt x="58520" y="564082"/>
                  <a:pt x="74748" y="566602"/>
                  <a:pt x="89941" y="570943"/>
                </a:cubicBezTo>
                <a:cubicBezTo>
                  <a:pt x="221698" y="608589"/>
                  <a:pt x="87050" y="564983"/>
                  <a:pt x="194872" y="600924"/>
                </a:cubicBezTo>
                <a:cubicBezTo>
                  <a:pt x="274820" y="595927"/>
                  <a:pt x="355051" y="594320"/>
                  <a:pt x="434715" y="585934"/>
                </a:cubicBezTo>
                <a:cubicBezTo>
                  <a:pt x="450429" y="584280"/>
                  <a:pt x="468512" y="582116"/>
                  <a:pt x="479685" y="570943"/>
                </a:cubicBezTo>
                <a:cubicBezTo>
                  <a:pt x="490858" y="559770"/>
                  <a:pt x="489679" y="540963"/>
                  <a:pt x="494676" y="525973"/>
                </a:cubicBezTo>
                <a:cubicBezTo>
                  <a:pt x="489679" y="510983"/>
                  <a:pt x="486752" y="495135"/>
                  <a:pt x="479685" y="481002"/>
                </a:cubicBezTo>
                <a:cubicBezTo>
                  <a:pt x="471628" y="464888"/>
                  <a:pt x="457022" y="452495"/>
                  <a:pt x="449705" y="436032"/>
                </a:cubicBezTo>
                <a:cubicBezTo>
                  <a:pt x="449703" y="436027"/>
                  <a:pt x="412231" y="323608"/>
                  <a:pt x="404735" y="301120"/>
                </a:cubicBezTo>
                <a:cubicBezTo>
                  <a:pt x="399738" y="286130"/>
                  <a:pt x="400918" y="267323"/>
                  <a:pt x="389745" y="256150"/>
                </a:cubicBezTo>
                <a:lnTo>
                  <a:pt x="359764" y="226170"/>
                </a:lnTo>
                <a:cubicBezTo>
                  <a:pt x="295448" y="33220"/>
                  <a:pt x="357168" y="230779"/>
                  <a:pt x="314794" y="61278"/>
                </a:cubicBezTo>
                <a:cubicBezTo>
                  <a:pt x="310962" y="45949"/>
                  <a:pt x="372256" y="6314"/>
                  <a:pt x="344774" y="1317"/>
                </a:cubicBezTo>
                <a:close/>
              </a:path>
            </a:pathLst>
          </a:cu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A2742F1-CFA4-436F-8C90-B91A4E3C3E76}"/>
              </a:ext>
            </a:extLst>
          </p:cNvPr>
          <p:cNvSpPr/>
          <p:nvPr/>
        </p:nvSpPr>
        <p:spPr>
          <a:xfrm>
            <a:off x="5711074" y="1911971"/>
            <a:ext cx="769853" cy="407835"/>
          </a:xfrm>
          <a:prstGeom prst="ellipse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5753CE6A-0FDD-44EA-833A-2B143D879632}"/>
              </a:ext>
            </a:extLst>
          </p:cNvPr>
          <p:cNvSpPr/>
          <p:nvPr/>
        </p:nvSpPr>
        <p:spPr>
          <a:xfrm>
            <a:off x="7269685" y="2718350"/>
            <a:ext cx="374377" cy="677993"/>
          </a:xfrm>
          <a:custGeom>
            <a:avLst/>
            <a:gdLst>
              <a:gd name="connsiteX0" fmla="*/ 19389 w 374377"/>
              <a:gd name="connsiteY0" fmla="*/ 50976 h 677993"/>
              <a:gd name="connsiteX1" fmla="*/ 19389 w 374377"/>
              <a:gd name="connsiteY1" fmla="*/ 586553 h 677993"/>
              <a:gd name="connsiteX2" fmla="*/ 71641 w 374377"/>
              <a:gd name="connsiteY2" fmla="*/ 599616 h 677993"/>
              <a:gd name="connsiteX3" fmla="*/ 150018 w 374377"/>
              <a:gd name="connsiteY3" fmla="*/ 612679 h 677993"/>
              <a:gd name="connsiteX4" fmla="*/ 267584 w 374377"/>
              <a:gd name="connsiteY4" fmla="*/ 664930 h 677993"/>
              <a:gd name="connsiteX5" fmla="*/ 306772 w 374377"/>
              <a:gd name="connsiteY5" fmla="*/ 677993 h 677993"/>
              <a:gd name="connsiteX6" fmla="*/ 332898 w 374377"/>
              <a:gd name="connsiteY6" fmla="*/ 455924 h 677993"/>
              <a:gd name="connsiteX7" fmla="*/ 359024 w 374377"/>
              <a:gd name="connsiteY7" fmla="*/ 338359 h 677993"/>
              <a:gd name="connsiteX8" fmla="*/ 359024 w 374377"/>
              <a:gd name="connsiteY8" fmla="*/ 142416 h 677993"/>
              <a:gd name="connsiteX9" fmla="*/ 241458 w 374377"/>
              <a:gd name="connsiteY9" fmla="*/ 129353 h 677993"/>
              <a:gd name="connsiteX10" fmla="*/ 202269 w 374377"/>
              <a:gd name="connsiteY10" fmla="*/ 116290 h 677993"/>
              <a:gd name="connsiteX11" fmla="*/ 84704 w 374377"/>
              <a:gd name="connsiteY11" fmla="*/ 50976 h 677993"/>
              <a:gd name="connsiteX12" fmla="*/ 19389 w 374377"/>
              <a:gd name="connsiteY12" fmla="*/ 50976 h 67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4377" h="677993">
                <a:moveTo>
                  <a:pt x="19389" y="50976"/>
                </a:moveTo>
                <a:cubicBezTo>
                  <a:pt x="8503" y="140239"/>
                  <a:pt x="-18180" y="338599"/>
                  <a:pt x="19389" y="586553"/>
                </a:cubicBezTo>
                <a:cubicBezTo>
                  <a:pt x="22079" y="604304"/>
                  <a:pt x="54036" y="596095"/>
                  <a:pt x="71641" y="599616"/>
                </a:cubicBezTo>
                <a:cubicBezTo>
                  <a:pt x="97613" y="604810"/>
                  <a:pt x="123892" y="608325"/>
                  <a:pt x="150018" y="612679"/>
                </a:cubicBezTo>
                <a:cubicBezTo>
                  <a:pt x="212121" y="654080"/>
                  <a:pt x="174312" y="633839"/>
                  <a:pt x="267584" y="664930"/>
                </a:cubicBezTo>
                <a:lnTo>
                  <a:pt x="306772" y="677993"/>
                </a:lnTo>
                <a:cubicBezTo>
                  <a:pt x="340969" y="575401"/>
                  <a:pt x="310829" y="676614"/>
                  <a:pt x="332898" y="455924"/>
                </a:cubicBezTo>
                <a:cubicBezTo>
                  <a:pt x="339467" y="390239"/>
                  <a:pt x="342138" y="389015"/>
                  <a:pt x="359024" y="338359"/>
                </a:cubicBezTo>
                <a:cubicBezTo>
                  <a:pt x="363744" y="305316"/>
                  <a:pt x="391076" y="171263"/>
                  <a:pt x="359024" y="142416"/>
                </a:cubicBezTo>
                <a:cubicBezTo>
                  <a:pt x="329716" y="116039"/>
                  <a:pt x="280647" y="133707"/>
                  <a:pt x="241458" y="129353"/>
                </a:cubicBezTo>
                <a:cubicBezTo>
                  <a:pt x="228395" y="124999"/>
                  <a:pt x="214306" y="122977"/>
                  <a:pt x="202269" y="116290"/>
                </a:cubicBezTo>
                <a:cubicBezTo>
                  <a:pt x="67516" y="41428"/>
                  <a:pt x="173378" y="80535"/>
                  <a:pt x="84704" y="50976"/>
                </a:cubicBezTo>
                <a:cubicBezTo>
                  <a:pt x="56163" y="8164"/>
                  <a:pt x="30275" y="-38287"/>
                  <a:pt x="19389" y="50976"/>
                </a:cubicBezTo>
                <a:close/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995CE05E-F3B2-410E-AC2D-3A3B0BFDFE4E}"/>
              </a:ext>
            </a:extLst>
          </p:cNvPr>
          <p:cNvSpPr/>
          <p:nvPr/>
        </p:nvSpPr>
        <p:spPr>
          <a:xfrm>
            <a:off x="7764905" y="2713220"/>
            <a:ext cx="524656" cy="692038"/>
          </a:xfrm>
          <a:custGeom>
            <a:avLst/>
            <a:gdLst>
              <a:gd name="connsiteX0" fmla="*/ 344774 w 524656"/>
              <a:gd name="connsiteY0" fmla="*/ 0 h 692038"/>
              <a:gd name="connsiteX1" fmla="*/ 194872 w 524656"/>
              <a:gd name="connsiteY1" fmla="*/ 14990 h 692038"/>
              <a:gd name="connsiteX2" fmla="*/ 164892 w 524656"/>
              <a:gd name="connsiteY2" fmla="*/ 59960 h 692038"/>
              <a:gd name="connsiteX3" fmla="*/ 119921 w 524656"/>
              <a:gd name="connsiteY3" fmla="*/ 89941 h 692038"/>
              <a:gd name="connsiteX4" fmla="*/ 74951 w 524656"/>
              <a:gd name="connsiteY4" fmla="*/ 179882 h 692038"/>
              <a:gd name="connsiteX5" fmla="*/ 44970 w 524656"/>
              <a:gd name="connsiteY5" fmla="*/ 224852 h 692038"/>
              <a:gd name="connsiteX6" fmla="*/ 14990 w 524656"/>
              <a:gd name="connsiteY6" fmla="*/ 314793 h 692038"/>
              <a:gd name="connsiteX7" fmla="*/ 0 w 524656"/>
              <a:gd name="connsiteY7" fmla="*/ 359764 h 692038"/>
              <a:gd name="connsiteX8" fmla="*/ 14990 w 524656"/>
              <a:gd name="connsiteY8" fmla="*/ 539646 h 692038"/>
              <a:gd name="connsiteX9" fmla="*/ 74951 w 524656"/>
              <a:gd name="connsiteY9" fmla="*/ 614596 h 692038"/>
              <a:gd name="connsiteX10" fmla="*/ 524656 w 524656"/>
              <a:gd name="connsiteY10" fmla="*/ 674557 h 692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4656" h="692038">
                <a:moveTo>
                  <a:pt x="344774" y="0"/>
                </a:moveTo>
                <a:cubicBezTo>
                  <a:pt x="294807" y="4997"/>
                  <a:pt x="242512" y="-890"/>
                  <a:pt x="194872" y="14990"/>
                </a:cubicBezTo>
                <a:cubicBezTo>
                  <a:pt x="177781" y="20687"/>
                  <a:pt x="177631" y="47221"/>
                  <a:pt x="164892" y="59960"/>
                </a:cubicBezTo>
                <a:cubicBezTo>
                  <a:pt x="152153" y="72699"/>
                  <a:pt x="134911" y="79947"/>
                  <a:pt x="119921" y="89941"/>
                </a:cubicBezTo>
                <a:cubicBezTo>
                  <a:pt x="33997" y="218827"/>
                  <a:pt x="137017" y="55751"/>
                  <a:pt x="74951" y="179882"/>
                </a:cubicBezTo>
                <a:cubicBezTo>
                  <a:pt x="66894" y="195996"/>
                  <a:pt x="54964" y="209862"/>
                  <a:pt x="44970" y="224852"/>
                </a:cubicBezTo>
                <a:lnTo>
                  <a:pt x="14990" y="314793"/>
                </a:lnTo>
                <a:lnTo>
                  <a:pt x="0" y="359764"/>
                </a:lnTo>
                <a:cubicBezTo>
                  <a:pt x="4997" y="419725"/>
                  <a:pt x="3190" y="480646"/>
                  <a:pt x="14990" y="539646"/>
                </a:cubicBezTo>
                <a:cubicBezTo>
                  <a:pt x="18461" y="557001"/>
                  <a:pt x="59176" y="602765"/>
                  <a:pt x="74951" y="614596"/>
                </a:cubicBezTo>
                <a:cubicBezTo>
                  <a:pt x="243594" y="741078"/>
                  <a:pt x="199013" y="674557"/>
                  <a:pt x="524656" y="674557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5E6BA060-8BC7-460A-BA2A-0C1360481BEF}"/>
              </a:ext>
            </a:extLst>
          </p:cNvPr>
          <p:cNvSpPr/>
          <p:nvPr/>
        </p:nvSpPr>
        <p:spPr>
          <a:xfrm>
            <a:off x="8139659" y="2728210"/>
            <a:ext cx="209862" cy="660066"/>
          </a:xfrm>
          <a:custGeom>
            <a:avLst/>
            <a:gdLst>
              <a:gd name="connsiteX0" fmla="*/ 0 w 209862"/>
              <a:gd name="connsiteY0" fmla="*/ 0 h 660066"/>
              <a:gd name="connsiteX1" fmla="*/ 74951 w 209862"/>
              <a:gd name="connsiteY1" fmla="*/ 59960 h 660066"/>
              <a:gd name="connsiteX2" fmla="*/ 89941 w 209862"/>
              <a:gd name="connsiteY2" fmla="*/ 119921 h 660066"/>
              <a:gd name="connsiteX3" fmla="*/ 104931 w 209862"/>
              <a:gd name="connsiteY3" fmla="*/ 224852 h 660066"/>
              <a:gd name="connsiteX4" fmla="*/ 119921 w 209862"/>
              <a:gd name="connsiteY4" fmla="*/ 269823 h 660066"/>
              <a:gd name="connsiteX5" fmla="*/ 149902 w 209862"/>
              <a:gd name="connsiteY5" fmla="*/ 389744 h 660066"/>
              <a:gd name="connsiteX6" fmla="*/ 194872 w 209862"/>
              <a:gd name="connsiteY6" fmla="*/ 554636 h 660066"/>
              <a:gd name="connsiteX7" fmla="*/ 209862 w 209862"/>
              <a:gd name="connsiteY7" fmla="*/ 599606 h 660066"/>
              <a:gd name="connsiteX8" fmla="*/ 194872 w 209862"/>
              <a:gd name="connsiteY8" fmla="*/ 644577 h 660066"/>
              <a:gd name="connsiteX9" fmla="*/ 104931 w 209862"/>
              <a:gd name="connsiteY9" fmla="*/ 659567 h 66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9862" h="660066">
                <a:moveTo>
                  <a:pt x="0" y="0"/>
                </a:moveTo>
                <a:cubicBezTo>
                  <a:pt x="24984" y="19987"/>
                  <a:pt x="55754" y="34364"/>
                  <a:pt x="74951" y="59960"/>
                </a:cubicBezTo>
                <a:cubicBezTo>
                  <a:pt x="87312" y="76442"/>
                  <a:pt x="86256" y="99651"/>
                  <a:pt x="89941" y="119921"/>
                </a:cubicBezTo>
                <a:cubicBezTo>
                  <a:pt x="96261" y="154683"/>
                  <a:pt x="98002" y="190206"/>
                  <a:pt x="104931" y="224852"/>
                </a:cubicBezTo>
                <a:cubicBezTo>
                  <a:pt x="108030" y="240346"/>
                  <a:pt x="115763" y="254579"/>
                  <a:pt x="119921" y="269823"/>
                </a:cubicBezTo>
                <a:cubicBezTo>
                  <a:pt x="130763" y="309575"/>
                  <a:pt x="141821" y="349340"/>
                  <a:pt x="149902" y="389744"/>
                </a:cubicBezTo>
                <a:cubicBezTo>
                  <a:pt x="171089" y="495682"/>
                  <a:pt x="156835" y="440525"/>
                  <a:pt x="194872" y="554636"/>
                </a:cubicBezTo>
                <a:lnTo>
                  <a:pt x="209862" y="599606"/>
                </a:lnTo>
                <a:cubicBezTo>
                  <a:pt x="204865" y="614596"/>
                  <a:pt x="206045" y="633404"/>
                  <a:pt x="194872" y="644577"/>
                </a:cubicBezTo>
                <a:cubicBezTo>
                  <a:pt x="175142" y="664307"/>
                  <a:pt x="128266" y="659567"/>
                  <a:pt x="104931" y="659567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E9513F2F-BFE7-46EC-A483-1B855DE0D472}"/>
              </a:ext>
            </a:extLst>
          </p:cNvPr>
          <p:cNvSpPr/>
          <p:nvPr/>
        </p:nvSpPr>
        <p:spPr>
          <a:xfrm>
            <a:off x="3642610" y="3717561"/>
            <a:ext cx="1528997" cy="524655"/>
          </a:xfrm>
          <a:custGeom>
            <a:avLst/>
            <a:gdLst>
              <a:gd name="connsiteX0" fmla="*/ 2074839 w 2074839"/>
              <a:gd name="connsiteY0" fmla="*/ 0 h 509665"/>
              <a:gd name="connsiteX1" fmla="*/ 1939927 w 2074839"/>
              <a:gd name="connsiteY1" fmla="*/ 29980 h 509665"/>
              <a:gd name="connsiteX2" fmla="*/ 1894957 w 2074839"/>
              <a:gd name="connsiteY2" fmla="*/ 44970 h 509665"/>
              <a:gd name="connsiteX3" fmla="*/ 1775035 w 2074839"/>
              <a:gd name="connsiteY3" fmla="*/ 104931 h 509665"/>
              <a:gd name="connsiteX4" fmla="*/ 1655114 w 2074839"/>
              <a:gd name="connsiteY4" fmla="*/ 164891 h 509665"/>
              <a:gd name="connsiteX5" fmla="*/ 1565173 w 2074839"/>
              <a:gd name="connsiteY5" fmla="*/ 209862 h 509665"/>
              <a:gd name="connsiteX6" fmla="*/ 1520202 w 2074839"/>
              <a:gd name="connsiteY6" fmla="*/ 224852 h 509665"/>
              <a:gd name="connsiteX7" fmla="*/ 1460242 w 2074839"/>
              <a:gd name="connsiteY7" fmla="*/ 269823 h 509665"/>
              <a:gd name="connsiteX8" fmla="*/ 1370301 w 2074839"/>
              <a:gd name="connsiteY8" fmla="*/ 299803 h 509665"/>
              <a:gd name="connsiteX9" fmla="*/ 1325330 w 2074839"/>
              <a:gd name="connsiteY9" fmla="*/ 329783 h 509665"/>
              <a:gd name="connsiteX10" fmla="*/ 1160439 w 2074839"/>
              <a:gd name="connsiteY10" fmla="*/ 374754 h 509665"/>
              <a:gd name="connsiteX11" fmla="*/ 890616 w 2074839"/>
              <a:gd name="connsiteY11" fmla="*/ 449705 h 509665"/>
              <a:gd name="connsiteX12" fmla="*/ 785684 w 2074839"/>
              <a:gd name="connsiteY12" fmla="*/ 479685 h 509665"/>
              <a:gd name="connsiteX13" fmla="*/ 231048 w 2074839"/>
              <a:gd name="connsiteY13" fmla="*/ 494675 h 509665"/>
              <a:gd name="connsiteX14" fmla="*/ 36176 w 2074839"/>
              <a:gd name="connsiteY14" fmla="*/ 509665 h 50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74839" h="509665">
                <a:moveTo>
                  <a:pt x="2074839" y="0"/>
                </a:moveTo>
                <a:cubicBezTo>
                  <a:pt x="2029868" y="9993"/>
                  <a:pt x="1984619" y="18807"/>
                  <a:pt x="1939927" y="29980"/>
                </a:cubicBezTo>
                <a:cubicBezTo>
                  <a:pt x="1924598" y="33812"/>
                  <a:pt x="1909090" y="37904"/>
                  <a:pt x="1894957" y="44970"/>
                </a:cubicBezTo>
                <a:cubicBezTo>
                  <a:pt x="1753360" y="115769"/>
                  <a:pt x="1876443" y="71129"/>
                  <a:pt x="1775035" y="104931"/>
                </a:cubicBezTo>
                <a:cubicBezTo>
                  <a:pt x="1691565" y="188401"/>
                  <a:pt x="1775472" y="121124"/>
                  <a:pt x="1655114" y="164891"/>
                </a:cubicBezTo>
                <a:cubicBezTo>
                  <a:pt x="1623613" y="176346"/>
                  <a:pt x="1595803" y="196249"/>
                  <a:pt x="1565173" y="209862"/>
                </a:cubicBezTo>
                <a:cubicBezTo>
                  <a:pt x="1550734" y="216279"/>
                  <a:pt x="1535192" y="219855"/>
                  <a:pt x="1520202" y="224852"/>
                </a:cubicBezTo>
                <a:cubicBezTo>
                  <a:pt x="1500215" y="239842"/>
                  <a:pt x="1482588" y="258650"/>
                  <a:pt x="1460242" y="269823"/>
                </a:cubicBezTo>
                <a:cubicBezTo>
                  <a:pt x="1431976" y="283956"/>
                  <a:pt x="1396596" y="282274"/>
                  <a:pt x="1370301" y="299803"/>
                </a:cubicBezTo>
                <a:cubicBezTo>
                  <a:pt x="1355311" y="309796"/>
                  <a:pt x="1341793" y="322466"/>
                  <a:pt x="1325330" y="329783"/>
                </a:cubicBezTo>
                <a:cubicBezTo>
                  <a:pt x="1263084" y="357448"/>
                  <a:pt x="1224563" y="361929"/>
                  <a:pt x="1160439" y="374754"/>
                </a:cubicBezTo>
                <a:cubicBezTo>
                  <a:pt x="1039085" y="465768"/>
                  <a:pt x="1138959" y="405879"/>
                  <a:pt x="890616" y="449705"/>
                </a:cubicBezTo>
                <a:cubicBezTo>
                  <a:pt x="837845" y="459018"/>
                  <a:pt x="845661" y="476759"/>
                  <a:pt x="785684" y="479685"/>
                </a:cubicBezTo>
                <a:cubicBezTo>
                  <a:pt x="600957" y="488696"/>
                  <a:pt x="415927" y="489678"/>
                  <a:pt x="231048" y="494675"/>
                </a:cubicBezTo>
                <a:cubicBezTo>
                  <a:pt x="16202" y="510021"/>
                  <a:pt x="-48946" y="509665"/>
                  <a:pt x="36176" y="509665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A9A5C3F7-FCDC-4043-80B0-8854E6563D88}"/>
              </a:ext>
            </a:extLst>
          </p:cNvPr>
          <p:cNvSpPr/>
          <p:nvPr/>
        </p:nvSpPr>
        <p:spPr>
          <a:xfrm>
            <a:off x="3642610" y="4257207"/>
            <a:ext cx="1154242" cy="216961"/>
          </a:xfrm>
          <a:custGeom>
            <a:avLst/>
            <a:gdLst>
              <a:gd name="connsiteX0" fmla="*/ 0 w 1154242"/>
              <a:gd name="connsiteY0" fmla="*/ 0 h 216961"/>
              <a:gd name="connsiteX1" fmla="*/ 29980 w 1154242"/>
              <a:gd name="connsiteY1" fmla="*/ 209862 h 216961"/>
              <a:gd name="connsiteX2" fmla="*/ 104931 w 1154242"/>
              <a:gd name="connsiteY2" fmla="*/ 179882 h 216961"/>
              <a:gd name="connsiteX3" fmla="*/ 209862 w 1154242"/>
              <a:gd name="connsiteY3" fmla="*/ 119921 h 216961"/>
              <a:gd name="connsiteX4" fmla="*/ 344774 w 1154242"/>
              <a:gd name="connsiteY4" fmla="*/ 104931 h 216961"/>
              <a:gd name="connsiteX5" fmla="*/ 464695 w 1154242"/>
              <a:gd name="connsiteY5" fmla="*/ 74950 h 216961"/>
              <a:gd name="connsiteX6" fmla="*/ 569626 w 1154242"/>
              <a:gd name="connsiteY6" fmla="*/ 59960 h 216961"/>
              <a:gd name="connsiteX7" fmla="*/ 884420 w 1154242"/>
              <a:gd name="connsiteY7" fmla="*/ 74950 h 216961"/>
              <a:gd name="connsiteX8" fmla="*/ 914400 w 1154242"/>
              <a:gd name="connsiteY8" fmla="*/ 104931 h 216961"/>
              <a:gd name="connsiteX9" fmla="*/ 1004341 w 1154242"/>
              <a:gd name="connsiteY9" fmla="*/ 134911 h 216961"/>
              <a:gd name="connsiteX10" fmla="*/ 1049311 w 1154242"/>
              <a:gd name="connsiteY10" fmla="*/ 149901 h 216961"/>
              <a:gd name="connsiteX11" fmla="*/ 1139252 w 1154242"/>
              <a:gd name="connsiteY11" fmla="*/ 104931 h 216961"/>
              <a:gd name="connsiteX12" fmla="*/ 1154242 w 1154242"/>
              <a:gd name="connsiteY12" fmla="*/ 59960 h 21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4242" h="216961">
                <a:moveTo>
                  <a:pt x="0" y="0"/>
                </a:moveTo>
                <a:cubicBezTo>
                  <a:pt x="9993" y="69954"/>
                  <a:pt x="-5626" y="148824"/>
                  <a:pt x="29980" y="209862"/>
                </a:cubicBezTo>
                <a:cubicBezTo>
                  <a:pt x="43538" y="233105"/>
                  <a:pt x="81409" y="192950"/>
                  <a:pt x="104931" y="179882"/>
                </a:cubicBezTo>
                <a:cubicBezTo>
                  <a:pt x="167299" y="145233"/>
                  <a:pt x="147663" y="130287"/>
                  <a:pt x="209862" y="119921"/>
                </a:cubicBezTo>
                <a:cubicBezTo>
                  <a:pt x="254494" y="112482"/>
                  <a:pt x="299981" y="111330"/>
                  <a:pt x="344774" y="104931"/>
                </a:cubicBezTo>
                <a:cubicBezTo>
                  <a:pt x="604907" y="67769"/>
                  <a:pt x="290314" y="109827"/>
                  <a:pt x="464695" y="74950"/>
                </a:cubicBezTo>
                <a:cubicBezTo>
                  <a:pt x="499341" y="68021"/>
                  <a:pt x="534649" y="64957"/>
                  <a:pt x="569626" y="59960"/>
                </a:cubicBezTo>
                <a:cubicBezTo>
                  <a:pt x="674557" y="64957"/>
                  <a:pt x="780252" y="61363"/>
                  <a:pt x="884420" y="74950"/>
                </a:cubicBezTo>
                <a:cubicBezTo>
                  <a:pt x="898434" y="76778"/>
                  <a:pt x="901759" y="98611"/>
                  <a:pt x="914400" y="104931"/>
                </a:cubicBezTo>
                <a:cubicBezTo>
                  <a:pt x="942666" y="119064"/>
                  <a:pt x="974361" y="124918"/>
                  <a:pt x="1004341" y="134911"/>
                </a:cubicBezTo>
                <a:lnTo>
                  <a:pt x="1049311" y="149901"/>
                </a:lnTo>
                <a:cubicBezTo>
                  <a:pt x="1078936" y="140026"/>
                  <a:pt x="1118118" y="131348"/>
                  <a:pt x="1139252" y="104931"/>
                </a:cubicBezTo>
                <a:cubicBezTo>
                  <a:pt x="1149123" y="92592"/>
                  <a:pt x="1154242" y="59960"/>
                  <a:pt x="1154242" y="59960"/>
                </a:cubicBez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13AD4CED-2EA0-4AEA-B6A0-A7609F356C24}"/>
              </a:ext>
            </a:extLst>
          </p:cNvPr>
          <p:cNvSpPr/>
          <p:nvPr/>
        </p:nvSpPr>
        <p:spPr>
          <a:xfrm>
            <a:off x="4826833" y="3702570"/>
            <a:ext cx="435638" cy="599607"/>
          </a:xfrm>
          <a:custGeom>
            <a:avLst/>
            <a:gdLst>
              <a:gd name="connsiteX0" fmla="*/ 329783 w 435638"/>
              <a:gd name="connsiteY0" fmla="*/ 0 h 599607"/>
              <a:gd name="connsiteX1" fmla="*/ 419724 w 435638"/>
              <a:gd name="connsiteY1" fmla="*/ 14991 h 599607"/>
              <a:gd name="connsiteX2" fmla="*/ 434715 w 435638"/>
              <a:gd name="connsiteY2" fmla="*/ 104932 h 599607"/>
              <a:gd name="connsiteX3" fmla="*/ 419724 w 435638"/>
              <a:gd name="connsiteY3" fmla="*/ 239843 h 599607"/>
              <a:gd name="connsiteX4" fmla="*/ 329783 w 435638"/>
              <a:gd name="connsiteY4" fmla="*/ 344774 h 599607"/>
              <a:gd name="connsiteX5" fmla="*/ 284813 w 435638"/>
              <a:gd name="connsiteY5" fmla="*/ 359764 h 599607"/>
              <a:gd name="connsiteX6" fmla="*/ 254833 w 435638"/>
              <a:gd name="connsiteY6" fmla="*/ 389745 h 599607"/>
              <a:gd name="connsiteX7" fmla="*/ 149901 w 435638"/>
              <a:gd name="connsiteY7" fmla="*/ 434715 h 599607"/>
              <a:gd name="connsiteX8" fmla="*/ 89941 w 435638"/>
              <a:gd name="connsiteY8" fmla="*/ 509666 h 599607"/>
              <a:gd name="connsiteX9" fmla="*/ 0 w 435638"/>
              <a:gd name="connsiteY9" fmla="*/ 599607 h 59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5638" h="599607">
                <a:moveTo>
                  <a:pt x="329783" y="0"/>
                </a:moveTo>
                <a:cubicBezTo>
                  <a:pt x="359763" y="4997"/>
                  <a:pt x="398232" y="-6501"/>
                  <a:pt x="419724" y="14991"/>
                </a:cubicBezTo>
                <a:cubicBezTo>
                  <a:pt x="441216" y="36483"/>
                  <a:pt x="434715" y="74538"/>
                  <a:pt x="434715" y="104932"/>
                </a:cubicBezTo>
                <a:cubicBezTo>
                  <a:pt x="434715" y="150179"/>
                  <a:pt x="430698" y="195947"/>
                  <a:pt x="419724" y="239843"/>
                </a:cubicBezTo>
                <a:cubicBezTo>
                  <a:pt x="412834" y="267402"/>
                  <a:pt x="341658" y="336292"/>
                  <a:pt x="329783" y="344774"/>
                </a:cubicBezTo>
                <a:cubicBezTo>
                  <a:pt x="316925" y="353958"/>
                  <a:pt x="299803" y="354767"/>
                  <a:pt x="284813" y="359764"/>
                </a:cubicBezTo>
                <a:cubicBezTo>
                  <a:pt x="274820" y="369758"/>
                  <a:pt x="267474" y="383424"/>
                  <a:pt x="254833" y="389745"/>
                </a:cubicBezTo>
                <a:cubicBezTo>
                  <a:pt x="144431" y="444947"/>
                  <a:pt x="240839" y="361964"/>
                  <a:pt x="149901" y="434715"/>
                </a:cubicBezTo>
                <a:cubicBezTo>
                  <a:pt x="103515" y="471824"/>
                  <a:pt x="132435" y="460090"/>
                  <a:pt x="89941" y="509666"/>
                </a:cubicBezTo>
                <a:lnTo>
                  <a:pt x="0" y="599607"/>
                </a:lnTo>
              </a:path>
            </a:pathLst>
          </a:cu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27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7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2BAA8C4-3838-47A5-BC11-C468A1FDA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699" b="16428"/>
          <a:stretch/>
        </p:blipFill>
        <p:spPr>
          <a:xfrm>
            <a:off x="1796423" y="648587"/>
            <a:ext cx="11175065" cy="60180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9E3D93-2A46-468C-8D35-83747084C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247" y="2817629"/>
            <a:ext cx="2617879" cy="8399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AD0062-AECF-46BA-BEB3-44CE72BFF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474"/>
            <a:ext cx="5007262" cy="159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8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FE070EE-A073-4D2B-A92F-778044A6E6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8" t="-10470" r="-2377" b="10470"/>
          <a:stretch/>
        </p:blipFill>
        <p:spPr>
          <a:xfrm>
            <a:off x="135463" y="2206346"/>
            <a:ext cx="6363808" cy="3724755"/>
          </a:xfrm>
          <a:prstGeom prst="rect">
            <a:avLst/>
          </a:prstGeom>
        </p:spPr>
      </p:pic>
      <p:sp>
        <p:nvSpPr>
          <p:cNvPr id="6" name="Organigramme : Alternative 5">
            <a:extLst>
              <a:ext uri="{FF2B5EF4-FFF2-40B4-BE49-F238E27FC236}">
                <a16:creationId xmlns:a16="http://schemas.microsoft.com/office/drawing/2014/main" id="{5816DC39-A527-4A30-9A5C-6ABCB73EE3D5}"/>
              </a:ext>
            </a:extLst>
          </p:cNvPr>
          <p:cNvSpPr/>
          <p:nvPr/>
        </p:nvSpPr>
        <p:spPr>
          <a:xfrm>
            <a:off x="1045029" y="2314349"/>
            <a:ext cx="1071154" cy="441914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1920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66C0F35-FB2A-45DA-BD34-F68465E6F4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92"/>
          <a:stretch/>
        </p:blipFill>
        <p:spPr>
          <a:xfrm>
            <a:off x="6096000" y="277092"/>
            <a:ext cx="5960537" cy="6230791"/>
          </a:xfrm>
          <a:prstGeom prst="rect">
            <a:avLst/>
          </a:prstGeom>
        </p:spPr>
      </p:pic>
      <p:sp>
        <p:nvSpPr>
          <p:cNvPr id="7" name="Organigramme : Alternative 6">
            <a:extLst>
              <a:ext uri="{FF2B5EF4-FFF2-40B4-BE49-F238E27FC236}">
                <a16:creationId xmlns:a16="http://schemas.microsoft.com/office/drawing/2014/main" id="{4C09932B-E124-4BAC-8051-E69E5D15BDD7}"/>
              </a:ext>
            </a:extLst>
          </p:cNvPr>
          <p:cNvSpPr/>
          <p:nvPr/>
        </p:nvSpPr>
        <p:spPr>
          <a:xfrm>
            <a:off x="5159829" y="1169493"/>
            <a:ext cx="2168434" cy="46007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Aujourd’hui</a:t>
            </a:r>
          </a:p>
        </p:txBody>
      </p:sp>
      <p:sp>
        <p:nvSpPr>
          <p:cNvPr id="4" name="Triangle isocèle 3">
            <a:extLst>
              <a:ext uri="{FF2B5EF4-FFF2-40B4-BE49-F238E27FC236}">
                <a16:creationId xmlns:a16="http://schemas.microsoft.com/office/drawing/2014/main" id="{3525A634-2BDF-4CD7-9CE8-57E53DFA544B}"/>
              </a:ext>
            </a:extLst>
          </p:cNvPr>
          <p:cNvSpPr/>
          <p:nvPr/>
        </p:nvSpPr>
        <p:spPr>
          <a:xfrm rot="20650785">
            <a:off x="5268818" y="2720682"/>
            <a:ext cx="1161442" cy="1832823"/>
          </a:xfrm>
          <a:prstGeom prst="triangle">
            <a:avLst>
              <a:gd name="adj" fmla="val 563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979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05"/>
          <a:stretch/>
        </p:blipFill>
        <p:spPr bwMode="auto">
          <a:xfrm rot="16200000">
            <a:off x="2724217" y="-2413481"/>
            <a:ext cx="6813417" cy="1164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DA1ABE7-501C-4265-B967-0127C2B5001C}"/>
              </a:ext>
            </a:extLst>
          </p:cNvPr>
          <p:cNvSpPr txBox="1"/>
          <p:nvPr/>
        </p:nvSpPr>
        <p:spPr>
          <a:xfrm>
            <a:off x="10946674" y="192560"/>
            <a:ext cx="840615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3600" b="1" dirty="0"/>
              <a:t>P. 0</a:t>
            </a:r>
          </a:p>
        </p:txBody>
      </p:sp>
    </p:spTree>
    <p:extLst>
      <p:ext uri="{BB962C8B-B14F-4D97-AF65-F5344CB8AC3E}">
        <p14:creationId xmlns:p14="http://schemas.microsoft.com/office/powerpoint/2010/main" val="132526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2002529-EBB4-4E36-9E7E-8FB94513B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14" y="320162"/>
            <a:ext cx="661050" cy="5837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803C71E-6D49-4B2A-A6E2-87B1628E88CB}"/>
              </a:ext>
            </a:extLst>
          </p:cNvPr>
          <p:cNvSpPr txBox="1"/>
          <p:nvPr/>
        </p:nvSpPr>
        <p:spPr>
          <a:xfrm>
            <a:off x="352003" y="365293"/>
            <a:ext cx="110947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     Je fais la liste des changements de 1920 à aujourd’hui:</a:t>
            </a: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0029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C10842B-2688-41C5-B68F-A82FC5FE9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86" y="557589"/>
            <a:ext cx="559350" cy="4695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ADD952A-CA99-4DDC-876C-83A328A44FA5}"/>
              </a:ext>
            </a:extLst>
          </p:cNvPr>
          <p:cNvSpPr txBox="1"/>
          <p:nvPr/>
        </p:nvSpPr>
        <p:spPr>
          <a:xfrm>
            <a:off x="791261" y="385477"/>
            <a:ext cx="896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     les conséquences pour les plantes et les animaux</a:t>
            </a:r>
          </a:p>
        </p:txBody>
      </p:sp>
    </p:spTree>
    <p:extLst>
      <p:ext uri="{BB962C8B-B14F-4D97-AF65-F5344CB8AC3E}">
        <p14:creationId xmlns:p14="http://schemas.microsoft.com/office/powerpoint/2010/main" val="34430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FFEC099-FE92-4B64-84D2-118A5A01B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77" y="362824"/>
            <a:ext cx="559350" cy="52029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AE84E5F-41A1-4977-BB7F-62C1780E5ADC}"/>
              </a:ext>
            </a:extLst>
          </p:cNvPr>
          <p:cNvSpPr txBox="1"/>
          <p:nvPr/>
        </p:nvSpPr>
        <p:spPr>
          <a:xfrm>
            <a:off x="791261" y="385477"/>
            <a:ext cx="6289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     J’imagine le paysage dans 50 ans </a:t>
            </a:r>
          </a:p>
        </p:txBody>
      </p:sp>
    </p:spTree>
    <p:extLst>
      <p:ext uri="{BB962C8B-B14F-4D97-AF65-F5344CB8AC3E}">
        <p14:creationId xmlns:p14="http://schemas.microsoft.com/office/powerpoint/2010/main" val="86654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96B9A61-1970-4E6B-BFE8-395B5ABC5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24"/>
          <a:stretch/>
        </p:blipFill>
        <p:spPr>
          <a:xfrm>
            <a:off x="-1" y="0"/>
            <a:ext cx="12213618" cy="67534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BD59F6-C1EF-4F08-94A8-4E631F7F38E5}"/>
              </a:ext>
            </a:extLst>
          </p:cNvPr>
          <p:cNvSpPr/>
          <p:nvPr/>
        </p:nvSpPr>
        <p:spPr>
          <a:xfrm>
            <a:off x="6589426" y="104503"/>
            <a:ext cx="4450081" cy="26202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fr-FR" b="1" dirty="0"/>
              <a:t>menacé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dirty="0"/>
              <a:t> </a:t>
            </a:r>
            <a:r>
              <a:rPr lang="fr-FR" dirty="0" err="1"/>
              <a:t>gefährdet</a:t>
            </a:r>
            <a:endParaRPr lang="fr-FR" dirty="0"/>
          </a:p>
          <a:p>
            <a:pPr>
              <a:lnSpc>
                <a:spcPct val="115000"/>
              </a:lnSpc>
            </a:pPr>
            <a:r>
              <a:rPr lang="fr-FR" b="1" dirty="0"/>
              <a:t>l’activité humaine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dirty="0"/>
              <a:t>  </a:t>
            </a:r>
            <a:r>
              <a:rPr lang="fr-FR" dirty="0" err="1"/>
              <a:t>menschliche</a:t>
            </a:r>
            <a:r>
              <a:rPr lang="fr-FR" dirty="0"/>
              <a:t> </a:t>
            </a:r>
            <a:r>
              <a:rPr lang="fr-FR" dirty="0" err="1"/>
              <a:t>Tätigkeit</a:t>
            </a:r>
            <a:endParaRPr lang="fr-FR" dirty="0"/>
          </a:p>
          <a:p>
            <a:pPr>
              <a:lnSpc>
                <a:spcPct val="115000"/>
              </a:lnSpc>
            </a:pPr>
            <a:r>
              <a:rPr lang="fr-FR" b="1" dirty="0"/>
              <a:t>modifier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dirty="0"/>
              <a:t> </a:t>
            </a:r>
            <a:r>
              <a:rPr lang="fr-FR" dirty="0" err="1"/>
              <a:t>verändern</a:t>
            </a:r>
            <a:endParaRPr lang="fr-FR" dirty="0"/>
          </a:p>
          <a:p>
            <a:pPr>
              <a:lnSpc>
                <a:spcPct val="115000"/>
              </a:lnSpc>
            </a:pPr>
            <a:r>
              <a:rPr lang="de-DE" b="1" dirty="0" err="1"/>
              <a:t>s‘adapter</a:t>
            </a:r>
            <a:r>
              <a:rPr lang="de-DE" b="1" dirty="0"/>
              <a:t>  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dirty="0"/>
              <a:t> </a:t>
            </a:r>
            <a:r>
              <a:rPr lang="de-DE" dirty="0"/>
              <a:t>sich anpassen</a:t>
            </a:r>
            <a:endParaRPr lang="fr-FR" dirty="0"/>
          </a:p>
          <a:p>
            <a:pPr>
              <a:lnSpc>
                <a:spcPct val="115000"/>
              </a:lnSpc>
            </a:pPr>
            <a:r>
              <a:rPr lang="de-DE" b="1" dirty="0" err="1"/>
              <a:t>disparaître</a:t>
            </a:r>
            <a:r>
              <a:rPr lang="de-DE" b="1" dirty="0"/>
              <a:t> </a:t>
            </a:r>
            <a:r>
              <a:rPr lang="de-DE" dirty="0"/>
              <a:t>(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disparait</a:t>
            </a:r>
            <a:r>
              <a:rPr lang="de-DE" dirty="0"/>
              <a:t>, </a:t>
            </a:r>
            <a:r>
              <a:rPr lang="de-DE" dirty="0" err="1"/>
              <a:t>ils</a:t>
            </a:r>
            <a:r>
              <a:rPr lang="de-DE" dirty="0"/>
              <a:t> </a:t>
            </a:r>
            <a:r>
              <a:rPr lang="de-DE" dirty="0" err="1"/>
              <a:t>disparaissent</a:t>
            </a:r>
            <a:r>
              <a:rPr lang="de-DE" dirty="0"/>
              <a:t>)  </a:t>
            </a:r>
            <a:endParaRPr lang="fr-FR" dirty="0"/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à"/>
            </a:pPr>
            <a:r>
              <a:rPr lang="en-US" dirty="0" err="1"/>
              <a:t>Verschwinden</a:t>
            </a:r>
            <a:endParaRPr lang="en-US" dirty="0"/>
          </a:p>
          <a:p>
            <a:pPr>
              <a:lnSpc>
                <a:spcPct val="115000"/>
              </a:lnSpc>
            </a:pPr>
            <a:r>
              <a:rPr lang="de-DE" b="1" dirty="0"/>
              <a:t>en </a:t>
            </a:r>
            <a:r>
              <a:rPr lang="de-DE" b="1" dirty="0" err="1"/>
              <a:t>amont</a:t>
            </a:r>
            <a:r>
              <a:rPr lang="de-DE" b="1" dirty="0"/>
              <a:t> 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dirty="0"/>
              <a:t> </a:t>
            </a:r>
            <a:r>
              <a:rPr lang="fr-FR" dirty="0" err="1"/>
              <a:t>flussaufwärts</a:t>
            </a:r>
            <a:endParaRPr lang="fr-FR" dirty="0"/>
          </a:p>
          <a:p>
            <a:pPr>
              <a:lnSpc>
                <a:spcPct val="115000"/>
              </a:lnSpc>
            </a:pPr>
            <a:r>
              <a:rPr lang="de-DE" b="1" dirty="0"/>
              <a:t>en </a:t>
            </a:r>
            <a:r>
              <a:rPr lang="de-DE" b="1" dirty="0" err="1"/>
              <a:t>aval</a:t>
            </a:r>
            <a:r>
              <a:rPr lang="de-DE" b="1" dirty="0"/>
              <a:t> 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dirty="0"/>
              <a:t> </a:t>
            </a:r>
            <a:r>
              <a:rPr lang="fr-FR" dirty="0" err="1"/>
              <a:t>flussabwärts</a:t>
            </a:r>
            <a:endParaRPr lang="fr-FR" dirty="0"/>
          </a:p>
        </p:txBody>
      </p:sp>
      <p:pic>
        <p:nvPicPr>
          <p:cNvPr id="5" name="Picture 2" descr="Bildergebnis für BOITE ROUGE">
            <a:extLst>
              <a:ext uri="{FF2B5EF4-FFF2-40B4-BE49-F238E27FC236}">
                <a16:creationId xmlns:a16="http://schemas.microsoft.com/office/drawing/2014/main" id="{981ECEF7-7AE2-4B80-BB04-7C1EBD6483C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5" t="19518"/>
          <a:stretch/>
        </p:blipFill>
        <p:spPr bwMode="auto">
          <a:xfrm>
            <a:off x="11039507" y="104503"/>
            <a:ext cx="685800" cy="54229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36150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AF7634D-8F97-4C83-92B2-243FDFC4D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74" y="1129631"/>
            <a:ext cx="661050" cy="5837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4A45CE1-7838-4326-89D1-37D2D3E7D92C}"/>
              </a:ext>
            </a:extLst>
          </p:cNvPr>
          <p:cNvSpPr txBox="1"/>
          <p:nvPr/>
        </p:nvSpPr>
        <p:spPr>
          <a:xfrm>
            <a:off x="631399" y="1264543"/>
            <a:ext cx="1156060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     Je cherche les animaux présents</a:t>
            </a:r>
          </a:p>
          <a:p>
            <a:pPr marL="457200" indent="-457200">
              <a:buFontTx/>
              <a:buChar char="-"/>
            </a:pPr>
            <a:r>
              <a:rPr lang="fr-FR" sz="3200" b="1" dirty="0"/>
              <a:t>En amont du village, on trouve:</a:t>
            </a:r>
          </a:p>
          <a:p>
            <a:r>
              <a:rPr lang="fr-FR" sz="3200" dirty="0"/>
              <a:t>la larve de perle, la larve d’éphémère, l’</a:t>
            </a:r>
            <a:r>
              <a:rPr lang="fr-FR" sz="3200" dirty="0" err="1"/>
              <a:t>ancyle</a:t>
            </a:r>
            <a:r>
              <a:rPr lang="fr-FR" sz="3200" dirty="0"/>
              <a:t>, la larve de phrygane, </a:t>
            </a:r>
          </a:p>
          <a:p>
            <a:r>
              <a:rPr lang="fr-FR" sz="3200" dirty="0"/>
              <a:t>le gammare, la sangsue</a:t>
            </a:r>
          </a:p>
          <a:p>
            <a:pPr marL="457200" indent="-457200">
              <a:buFontTx/>
              <a:buChar char="-"/>
            </a:pPr>
            <a:r>
              <a:rPr lang="fr-FR" sz="3200" b="1" dirty="0"/>
              <a:t>En aval du village, on trouve:</a:t>
            </a:r>
          </a:p>
          <a:p>
            <a:r>
              <a:rPr lang="fr-FR" sz="3200" dirty="0"/>
              <a:t>L’aselle, la larve de chironome, le tubifex.</a:t>
            </a:r>
          </a:p>
          <a:p>
            <a:pPr marL="457200" indent="-457200">
              <a:buFontTx/>
              <a:buChar char="-"/>
            </a:pP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85963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96B9A61-1970-4E6B-BFE8-395B5ABC5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24"/>
          <a:stretch/>
        </p:blipFill>
        <p:spPr>
          <a:xfrm>
            <a:off x="-1" y="0"/>
            <a:ext cx="12213618" cy="6753497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00E436C-152E-4939-8C0A-4E4BD240C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909400"/>
              </p:ext>
            </p:extLst>
          </p:nvPr>
        </p:nvGraphicFramePr>
        <p:xfrm>
          <a:off x="6059488" y="127952"/>
          <a:ext cx="4579407" cy="33010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79407">
                  <a:extLst>
                    <a:ext uri="{9D8B030D-6E8A-4147-A177-3AD203B41FA5}">
                      <a16:colId xmlns:a16="http://schemas.microsoft.com/office/drawing/2014/main" val="1498380858"/>
                    </a:ext>
                  </a:extLst>
                </a:gridCol>
              </a:tblGrid>
              <a:tr h="33010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en </a:t>
                      </a:r>
                      <a:r>
                        <a:rPr lang="de-DE" sz="1800" b="1" dirty="0" err="1">
                          <a:effectLst/>
                        </a:rPr>
                        <a:t>amont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flussaufwärts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en </a:t>
                      </a:r>
                      <a:r>
                        <a:rPr lang="de-DE" sz="1800" b="1" dirty="0" err="1">
                          <a:effectLst/>
                        </a:rPr>
                        <a:t>aval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flussabwärts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</a:rPr>
                        <a:t>survivre</a:t>
                      </a:r>
                      <a:r>
                        <a:rPr lang="de-DE" sz="1800" b="1" dirty="0">
                          <a:effectLst/>
                        </a:rPr>
                        <a:t> ‚</a:t>
                      </a:r>
                      <a:r>
                        <a:rPr lang="de-DE" sz="1800" b="1" dirty="0" err="1">
                          <a:effectLst/>
                        </a:rPr>
                        <a:t>il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de-DE" sz="1800" b="1" dirty="0" err="1">
                          <a:effectLst/>
                        </a:rPr>
                        <a:t>survit</a:t>
                      </a:r>
                      <a:r>
                        <a:rPr lang="de-DE" sz="1800" b="1" dirty="0">
                          <a:effectLst/>
                        </a:rPr>
                        <a:t>)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überleben</a:t>
                      </a:r>
                      <a:r>
                        <a:rPr lang="fr-FR" sz="1800" dirty="0">
                          <a:effectLst/>
                        </a:rPr>
                        <a:t> (er </a:t>
                      </a:r>
                      <a:r>
                        <a:rPr lang="fr-FR" sz="1800" dirty="0" err="1">
                          <a:effectLst/>
                        </a:rPr>
                        <a:t>überlebt</a:t>
                      </a:r>
                      <a:r>
                        <a:rPr lang="fr-FR" sz="1800" dirty="0">
                          <a:effectLst/>
                        </a:rPr>
                        <a:t>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ne pas survivre (il ne survit pas)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nicht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übrleben</a:t>
                      </a:r>
                      <a:r>
                        <a:rPr lang="en-US" sz="1800" dirty="0">
                          <a:effectLst/>
                        </a:rPr>
                        <a:t> (</a:t>
                      </a:r>
                      <a:r>
                        <a:rPr lang="en-US" sz="1800" dirty="0" err="1">
                          <a:effectLst/>
                        </a:rPr>
                        <a:t>er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überlebt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nicht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pollution de l’eau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fr-FR" sz="1800" dirty="0" err="1">
                          <a:effectLst/>
                        </a:rPr>
                        <a:t>Verseuchung</a:t>
                      </a:r>
                      <a:r>
                        <a:rPr lang="fr-FR" sz="1800" dirty="0">
                          <a:effectLst/>
                        </a:rPr>
                        <a:t> des </a:t>
                      </a:r>
                      <a:r>
                        <a:rPr lang="fr-FR" sz="1800" dirty="0" err="1">
                          <a:effectLst/>
                        </a:rPr>
                        <a:t>Wassers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nulle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de-DE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</a:rPr>
                        <a:t> null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</a:rPr>
                        <a:t>faible</a:t>
                      </a:r>
                      <a:r>
                        <a:rPr lang="de-DE" sz="1800" dirty="0">
                          <a:effectLst/>
                        </a:rPr>
                        <a:t>  </a:t>
                      </a:r>
                      <a:r>
                        <a:rPr lang="de-DE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</a:rPr>
                        <a:t> schwach(e), gering (e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 err="1">
                          <a:effectLst/>
                        </a:rPr>
                        <a:t>élévée</a:t>
                      </a:r>
                      <a:r>
                        <a:rPr lang="de-DE" sz="1800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fr-FR" sz="1800" dirty="0">
                          <a:effectLst/>
                        </a:rPr>
                        <a:t> </a:t>
                      </a:r>
                      <a:r>
                        <a:rPr lang="de-DE" sz="1800" dirty="0">
                          <a:effectLst/>
                        </a:rPr>
                        <a:t>hoch </a:t>
                      </a:r>
                      <a:endParaRPr lang="fr-FR" sz="18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</a:rPr>
                        <a:t>très </a:t>
                      </a:r>
                      <a:r>
                        <a:rPr lang="de-DE" sz="1800" b="1" dirty="0" err="1">
                          <a:effectLst/>
                        </a:rPr>
                        <a:t>élévée</a:t>
                      </a:r>
                      <a:r>
                        <a:rPr lang="de-DE" sz="1800" b="1" dirty="0">
                          <a:effectLst/>
                        </a:rPr>
                        <a:t> </a:t>
                      </a:r>
                      <a:r>
                        <a:rPr lang="de-DE" sz="1800" dirty="0">
                          <a:effectLst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1800" dirty="0">
                          <a:effectLst/>
                        </a:rPr>
                        <a:t> sehr hoch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26" marR="7142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734568"/>
                  </a:ext>
                </a:extLst>
              </a:tr>
            </a:tbl>
          </a:graphicData>
        </a:graphic>
      </p:graphicFrame>
      <p:pic>
        <p:nvPicPr>
          <p:cNvPr id="5" name="Picture 2" descr="Bildergebnis für BOITE ROUGE">
            <a:extLst>
              <a:ext uri="{FF2B5EF4-FFF2-40B4-BE49-F238E27FC236}">
                <a16:creationId xmlns:a16="http://schemas.microsoft.com/office/drawing/2014/main" id="{1D513794-6617-4985-BDEE-DB15D432216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5" t="19518"/>
          <a:stretch/>
        </p:blipFill>
        <p:spPr bwMode="auto">
          <a:xfrm>
            <a:off x="11039507" y="104503"/>
            <a:ext cx="685800" cy="542290"/>
          </a:xfrm>
          <a:prstGeom prst="rect">
            <a:avLst/>
          </a:prstGeom>
          <a:noFill/>
          <a:ex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B4EBA0-048D-44E6-BEB2-728BDF267E41}"/>
              </a:ext>
            </a:extLst>
          </p:cNvPr>
          <p:cNvSpPr/>
          <p:nvPr/>
        </p:nvSpPr>
        <p:spPr>
          <a:xfrm>
            <a:off x="104931" y="2098623"/>
            <a:ext cx="3642610" cy="1094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19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64FDFFF-4473-418C-8264-79B097E7E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75" y="625320"/>
            <a:ext cx="559350" cy="65988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CBEC986-7348-4C8B-9926-7CD796491BFB}"/>
              </a:ext>
            </a:extLst>
          </p:cNvPr>
          <p:cNvSpPr txBox="1"/>
          <p:nvPr/>
        </p:nvSpPr>
        <p:spPr>
          <a:xfrm>
            <a:off x="1180708" y="625320"/>
            <a:ext cx="86542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  la qualité de l’eau en amont et en aval du village </a:t>
            </a:r>
          </a:p>
          <a:p>
            <a:pPr marL="457200" indent="-457200">
              <a:buFontTx/>
              <a:buChar char="-"/>
            </a:pP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24642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D322F0A-1DAF-467B-A8EE-724E9AB16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710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37AFC2-497D-4AC3-BE12-606002BCA4E0}"/>
              </a:ext>
            </a:extLst>
          </p:cNvPr>
          <p:cNvSpPr/>
          <p:nvPr/>
        </p:nvSpPr>
        <p:spPr>
          <a:xfrm>
            <a:off x="8103367" y="953588"/>
            <a:ext cx="3444357" cy="35776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endParaRPr lang="fr-FR" b="1" dirty="0"/>
          </a:p>
          <a:p>
            <a:pPr>
              <a:lnSpc>
                <a:spcPct val="115000"/>
              </a:lnSpc>
            </a:pPr>
            <a:r>
              <a:rPr lang="fr-FR" b="1" dirty="0"/>
              <a:t>explique</a:t>
            </a:r>
            <a:r>
              <a:rPr lang="fr-FR" dirty="0"/>
              <a:t>r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erklären</a:t>
            </a:r>
            <a:endParaRPr lang="fr-FR" dirty="0"/>
          </a:p>
          <a:p>
            <a:pPr>
              <a:lnSpc>
                <a:spcPct val="115000"/>
              </a:lnSpc>
            </a:pPr>
            <a:r>
              <a:rPr lang="fr-FR" b="1" dirty="0"/>
              <a:t>l’introduction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die Einführung</a:t>
            </a:r>
            <a:endParaRPr lang="fr-FR" dirty="0"/>
          </a:p>
          <a:p>
            <a:pPr>
              <a:lnSpc>
                <a:spcPct val="115000"/>
              </a:lnSpc>
            </a:pPr>
            <a:r>
              <a:rPr lang="fr-FR" b="1" dirty="0"/>
              <a:t>nouvelle , nouveau</a:t>
            </a:r>
            <a:r>
              <a:rPr lang="fr-FR" dirty="0"/>
              <a:t>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neue, neuer</a:t>
            </a:r>
            <a:endParaRPr lang="fr-FR" dirty="0"/>
          </a:p>
          <a:p>
            <a:pPr>
              <a:lnSpc>
                <a:spcPct val="115000"/>
              </a:lnSpc>
            </a:pPr>
            <a:r>
              <a:rPr lang="fr-FR" b="1" dirty="0"/>
              <a:t>l’écrevisse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dirty="0"/>
              <a:t> der </a:t>
            </a:r>
            <a:r>
              <a:rPr lang="fr-FR" dirty="0" err="1"/>
              <a:t>Flusskrebs</a:t>
            </a:r>
            <a:endParaRPr lang="fr-FR" dirty="0"/>
          </a:p>
          <a:p>
            <a:pPr>
              <a:lnSpc>
                <a:spcPct val="115000"/>
              </a:lnSpc>
            </a:pPr>
            <a:r>
              <a:rPr lang="fr-FR" b="1" dirty="0"/>
              <a:t>peste de l’écrevisse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à"/>
            </a:pPr>
            <a:r>
              <a:rPr lang="fr-FR" dirty="0"/>
              <a:t>Die </a:t>
            </a:r>
            <a:r>
              <a:rPr lang="fr-FR" dirty="0" err="1"/>
              <a:t>Flusskrebspest</a:t>
            </a:r>
            <a:r>
              <a:rPr lang="fr-FR" dirty="0"/>
              <a:t> (</a:t>
            </a:r>
            <a:r>
              <a:rPr lang="fr-FR" dirty="0" err="1"/>
              <a:t>Krankheit</a:t>
            </a:r>
            <a:r>
              <a:rPr lang="fr-FR" dirty="0"/>
              <a:t>)</a:t>
            </a:r>
          </a:p>
          <a:p>
            <a:pPr>
              <a:lnSpc>
                <a:spcPct val="115000"/>
              </a:lnSpc>
            </a:pPr>
            <a:r>
              <a:rPr lang="fr-FR" b="1" dirty="0"/>
              <a:t>supporter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austehen</a:t>
            </a:r>
            <a:r>
              <a:rPr lang="fr-FR" dirty="0">
                <a:sym typeface="Wingdings" panose="05000000000000000000" pitchFamily="2" charset="2"/>
              </a:rPr>
              <a:t>, </a:t>
            </a:r>
            <a:r>
              <a:rPr lang="fr-FR" dirty="0" err="1">
                <a:sym typeface="Wingdings" panose="05000000000000000000" pitchFamily="2" charset="2"/>
              </a:rPr>
              <a:t>ertragen</a:t>
            </a:r>
            <a:endParaRPr lang="fr-FR" dirty="0">
              <a:sym typeface="Wingdings" panose="05000000000000000000" pitchFamily="2" charset="2"/>
            </a:endParaRPr>
          </a:p>
          <a:p>
            <a:pPr>
              <a:lnSpc>
                <a:spcPct val="115000"/>
              </a:lnSpc>
            </a:pPr>
            <a:r>
              <a:rPr lang="fr-FR" b="1" dirty="0">
                <a:sym typeface="Wingdings" panose="05000000000000000000" pitchFamily="2" charset="2"/>
              </a:rPr>
              <a:t>transmettre</a:t>
            </a:r>
            <a:r>
              <a:rPr lang="fr-FR" dirty="0">
                <a:sym typeface="Wingdings" panose="05000000000000000000" pitchFamily="2" charset="2"/>
              </a:rPr>
              <a:t> </a:t>
            </a:r>
            <a:r>
              <a:rPr lang="fr-FR" dirty="0"/>
              <a:t> </a:t>
            </a:r>
            <a:r>
              <a:rPr lang="fr-FR" dirty="0" err="1"/>
              <a:t>ûbertragen</a:t>
            </a:r>
            <a:r>
              <a:rPr lang="fr-FR" dirty="0"/>
              <a:t> (</a:t>
            </a:r>
            <a:r>
              <a:rPr lang="fr-FR" dirty="0" err="1"/>
              <a:t>weiter</a:t>
            </a:r>
            <a:r>
              <a:rPr lang="fr-FR" dirty="0"/>
              <a:t> </a:t>
            </a:r>
            <a:r>
              <a:rPr lang="fr-FR" dirty="0" err="1"/>
              <a:t>geben</a:t>
            </a:r>
            <a:r>
              <a:rPr lang="fr-FR" dirty="0"/>
              <a:t>)</a:t>
            </a:r>
          </a:p>
          <a:p>
            <a:pPr>
              <a:lnSpc>
                <a:spcPct val="115000"/>
              </a:lnSpc>
            </a:pP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169DF1-F4D4-4207-8FAD-3E2B4726D3FA}"/>
              </a:ext>
            </a:extLst>
          </p:cNvPr>
          <p:cNvSpPr/>
          <p:nvPr/>
        </p:nvSpPr>
        <p:spPr>
          <a:xfrm>
            <a:off x="5406818" y="5759116"/>
            <a:ext cx="2696549" cy="1098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2" descr="Bildergebnis für BOITE ROUGE">
            <a:extLst>
              <a:ext uri="{FF2B5EF4-FFF2-40B4-BE49-F238E27FC236}">
                <a16:creationId xmlns:a16="http://schemas.microsoft.com/office/drawing/2014/main" id="{700FEFD4-4417-4CB8-96DC-80CC119668C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5" t="19518"/>
          <a:stretch/>
        </p:blipFill>
        <p:spPr bwMode="auto">
          <a:xfrm>
            <a:off x="10861924" y="682443"/>
            <a:ext cx="685800" cy="54229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87551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9D58F2B-82B0-4A3C-A0C5-4AA0D7859366}"/>
              </a:ext>
            </a:extLst>
          </p:cNvPr>
          <p:cNvSpPr txBox="1"/>
          <p:nvPr/>
        </p:nvSpPr>
        <p:spPr>
          <a:xfrm>
            <a:off x="957217" y="385477"/>
            <a:ext cx="10974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     J’observe et j’explique ce qui s’est passé depuis l’introduction de l’écrevisse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E9C9BE-4FC5-447F-8B91-F1338AA06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89" y="385477"/>
            <a:ext cx="559350" cy="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3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3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D322F0A-1DAF-467B-A8EE-724E9AB16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2710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37AFC2-497D-4AC3-BE12-606002BCA4E0}"/>
              </a:ext>
            </a:extLst>
          </p:cNvPr>
          <p:cNvSpPr/>
          <p:nvPr/>
        </p:nvSpPr>
        <p:spPr>
          <a:xfrm>
            <a:off x="8103367" y="953588"/>
            <a:ext cx="3444357" cy="35776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endParaRPr lang="fr-FR" b="1" dirty="0"/>
          </a:p>
          <a:p>
            <a:pPr>
              <a:lnSpc>
                <a:spcPct val="115000"/>
              </a:lnSpc>
            </a:pPr>
            <a:r>
              <a:rPr lang="fr-FR" b="1" dirty="0"/>
              <a:t>explique</a:t>
            </a:r>
            <a:r>
              <a:rPr lang="fr-FR" dirty="0"/>
              <a:t>r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erklären</a:t>
            </a:r>
            <a:endParaRPr lang="fr-FR" dirty="0"/>
          </a:p>
          <a:p>
            <a:pPr>
              <a:lnSpc>
                <a:spcPct val="115000"/>
              </a:lnSpc>
            </a:pPr>
            <a:r>
              <a:rPr lang="fr-FR" b="1" dirty="0"/>
              <a:t>l’introduction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die Einführung</a:t>
            </a:r>
            <a:endParaRPr lang="fr-FR" dirty="0"/>
          </a:p>
          <a:p>
            <a:pPr>
              <a:lnSpc>
                <a:spcPct val="115000"/>
              </a:lnSpc>
            </a:pPr>
            <a:r>
              <a:rPr lang="fr-FR" b="1" dirty="0"/>
              <a:t>nouvelle , nouveau</a:t>
            </a:r>
            <a:r>
              <a:rPr lang="fr-FR" dirty="0"/>
              <a:t>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neue, neuer</a:t>
            </a:r>
            <a:endParaRPr lang="fr-FR" dirty="0"/>
          </a:p>
          <a:p>
            <a:pPr>
              <a:lnSpc>
                <a:spcPct val="115000"/>
              </a:lnSpc>
            </a:pPr>
            <a:r>
              <a:rPr lang="fr-FR" b="1" dirty="0"/>
              <a:t>l’écrevisse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dirty="0"/>
              <a:t> der </a:t>
            </a:r>
            <a:r>
              <a:rPr lang="fr-FR" dirty="0" err="1"/>
              <a:t>Flusskrebs</a:t>
            </a:r>
            <a:endParaRPr lang="fr-FR" dirty="0"/>
          </a:p>
          <a:p>
            <a:pPr>
              <a:lnSpc>
                <a:spcPct val="115000"/>
              </a:lnSpc>
            </a:pPr>
            <a:r>
              <a:rPr lang="fr-FR" b="1" dirty="0"/>
              <a:t>peste de l’écrevisse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à"/>
            </a:pPr>
            <a:r>
              <a:rPr lang="fr-FR" dirty="0"/>
              <a:t>Die </a:t>
            </a:r>
            <a:r>
              <a:rPr lang="fr-FR" dirty="0" err="1"/>
              <a:t>Flusskrebspest</a:t>
            </a:r>
            <a:r>
              <a:rPr lang="fr-FR" dirty="0"/>
              <a:t> (</a:t>
            </a:r>
            <a:r>
              <a:rPr lang="fr-FR" dirty="0" err="1"/>
              <a:t>Krankheit</a:t>
            </a:r>
            <a:r>
              <a:rPr lang="fr-FR" dirty="0"/>
              <a:t>)</a:t>
            </a:r>
          </a:p>
          <a:p>
            <a:pPr>
              <a:lnSpc>
                <a:spcPct val="115000"/>
              </a:lnSpc>
            </a:pPr>
            <a:r>
              <a:rPr lang="fr-FR" b="1" dirty="0"/>
              <a:t>supporter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austehen</a:t>
            </a:r>
            <a:r>
              <a:rPr lang="fr-FR" dirty="0">
                <a:sym typeface="Wingdings" panose="05000000000000000000" pitchFamily="2" charset="2"/>
              </a:rPr>
              <a:t>, </a:t>
            </a:r>
            <a:r>
              <a:rPr lang="fr-FR" dirty="0" err="1">
                <a:sym typeface="Wingdings" panose="05000000000000000000" pitchFamily="2" charset="2"/>
              </a:rPr>
              <a:t>ertragen</a:t>
            </a:r>
            <a:endParaRPr lang="fr-FR" dirty="0">
              <a:sym typeface="Wingdings" panose="05000000000000000000" pitchFamily="2" charset="2"/>
            </a:endParaRPr>
          </a:p>
          <a:p>
            <a:pPr>
              <a:lnSpc>
                <a:spcPct val="115000"/>
              </a:lnSpc>
            </a:pPr>
            <a:r>
              <a:rPr lang="fr-FR" b="1" dirty="0">
                <a:sym typeface="Wingdings" panose="05000000000000000000" pitchFamily="2" charset="2"/>
              </a:rPr>
              <a:t>transmettre</a:t>
            </a:r>
            <a:r>
              <a:rPr lang="fr-FR" dirty="0">
                <a:sym typeface="Wingdings" panose="05000000000000000000" pitchFamily="2" charset="2"/>
              </a:rPr>
              <a:t> </a:t>
            </a:r>
            <a:r>
              <a:rPr lang="fr-FR" dirty="0"/>
              <a:t> </a:t>
            </a:r>
            <a:r>
              <a:rPr lang="fr-FR" dirty="0" err="1"/>
              <a:t>ûbertragen</a:t>
            </a:r>
            <a:r>
              <a:rPr lang="fr-FR" dirty="0"/>
              <a:t> (</a:t>
            </a:r>
            <a:r>
              <a:rPr lang="fr-FR" dirty="0" err="1"/>
              <a:t>weiter</a:t>
            </a:r>
            <a:r>
              <a:rPr lang="fr-FR" dirty="0"/>
              <a:t> </a:t>
            </a:r>
            <a:r>
              <a:rPr lang="fr-FR" dirty="0" err="1"/>
              <a:t>geben</a:t>
            </a:r>
            <a:r>
              <a:rPr lang="fr-FR" dirty="0"/>
              <a:t>)</a:t>
            </a:r>
          </a:p>
          <a:p>
            <a:pPr>
              <a:lnSpc>
                <a:spcPct val="115000"/>
              </a:lnSpc>
            </a:pP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169DF1-F4D4-4207-8FAD-3E2B4726D3FA}"/>
              </a:ext>
            </a:extLst>
          </p:cNvPr>
          <p:cNvSpPr/>
          <p:nvPr/>
        </p:nvSpPr>
        <p:spPr>
          <a:xfrm>
            <a:off x="5406818" y="5759116"/>
            <a:ext cx="2696549" cy="1098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2" descr="Bildergebnis für BOITE ROUGE">
            <a:extLst>
              <a:ext uri="{FF2B5EF4-FFF2-40B4-BE49-F238E27FC236}">
                <a16:creationId xmlns:a16="http://schemas.microsoft.com/office/drawing/2014/main" id="{700FEFD4-4417-4CB8-96DC-80CC119668C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5" t="19518"/>
          <a:stretch/>
        </p:blipFill>
        <p:spPr bwMode="auto">
          <a:xfrm>
            <a:off x="10861924" y="682443"/>
            <a:ext cx="685800" cy="542290"/>
          </a:xfrm>
          <a:prstGeom prst="rect">
            <a:avLst/>
          </a:prstGeom>
          <a:noFill/>
          <a:ex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D8E8F0-499C-4F34-BDF3-DE59FE0CA320}"/>
              </a:ext>
            </a:extLst>
          </p:cNvPr>
          <p:cNvSpPr/>
          <p:nvPr/>
        </p:nvSpPr>
        <p:spPr>
          <a:xfrm>
            <a:off x="4392118" y="4242216"/>
            <a:ext cx="3534989" cy="1307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792E49-B900-4B77-ABCE-43281AFE0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868" y="4741093"/>
            <a:ext cx="6011055" cy="1038534"/>
          </a:xfrm>
          <a:prstGeom prst="rect">
            <a:avLst/>
          </a:prstGeom>
        </p:spPr>
      </p:pic>
      <p:sp>
        <p:nvSpPr>
          <p:cNvPr id="8" name="Flèche : droite 7">
            <a:hlinkClick r:id="rId5"/>
            <a:extLst>
              <a:ext uri="{FF2B5EF4-FFF2-40B4-BE49-F238E27FC236}">
                <a16:creationId xmlns:a16="http://schemas.microsoft.com/office/drawing/2014/main" id="{460BF732-80A8-4F26-84C5-98FB1B41BDB5}"/>
              </a:ext>
            </a:extLst>
          </p:cNvPr>
          <p:cNvSpPr/>
          <p:nvPr/>
        </p:nvSpPr>
        <p:spPr>
          <a:xfrm>
            <a:off x="9353862" y="5744126"/>
            <a:ext cx="1508061" cy="7195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76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35DC28-99EB-49D0-A33F-FAE15D007DD8}"/>
              </a:ext>
            </a:extLst>
          </p:cNvPr>
          <p:cNvSpPr/>
          <p:nvPr/>
        </p:nvSpPr>
        <p:spPr>
          <a:xfrm>
            <a:off x="9187083" y="749336"/>
            <a:ext cx="3785709" cy="6144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160780">
              <a:lnSpc>
                <a:spcPct val="115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60780">
              <a:lnSpc>
                <a:spcPct val="115000"/>
              </a:lnSpc>
              <a:spcAft>
                <a:spcPts val="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monde de diversité</a:t>
            </a:r>
          </a:p>
          <a:p>
            <a:pPr marR="1160780">
              <a:lnSpc>
                <a:spcPct val="115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Eine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welt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der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Vielfalt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Diversität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60780">
              <a:lnSpc>
                <a:spcPct val="115000"/>
              </a:lnSpc>
              <a:spcAft>
                <a:spcPts val="0"/>
              </a:spcAft>
            </a:pP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variété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1160780">
              <a:lnSpc>
                <a:spcPct val="115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 Verschiedenheit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60780">
              <a:lnSpc>
                <a:spcPct val="115000"/>
              </a:lnSpc>
              <a:spcAft>
                <a:spcPts val="0"/>
              </a:spcAft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1160780">
              <a:lnSpc>
                <a:spcPct val="115000"/>
              </a:lnSpc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Gegenstände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60780">
              <a:lnSpc>
                <a:spcPct val="115000"/>
              </a:lnSpc>
              <a:spcAft>
                <a:spcPts val="0"/>
              </a:spcAft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êtres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vivants</a:t>
            </a:r>
            <a:endParaRPr lang="de-D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60780">
              <a:lnSpc>
                <a:spcPct val="115000"/>
              </a:lnSpc>
              <a:spcAft>
                <a:spcPts val="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Lebewesen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60780">
              <a:lnSpc>
                <a:spcPct val="115000"/>
              </a:lnSpc>
              <a:spcAft>
                <a:spcPts val="0"/>
              </a:spcAft>
            </a:pP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l‘environnement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1160780">
              <a:lnSpc>
                <a:spcPct val="115000"/>
              </a:lnSpc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Umwelt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60780">
              <a:lnSpc>
                <a:spcPct val="115000"/>
              </a:lnSpc>
              <a:spcAft>
                <a:spcPts val="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paysage </a:t>
            </a:r>
          </a:p>
          <a:p>
            <a:pPr marR="1160780">
              <a:lnSpc>
                <a:spcPct val="115000"/>
              </a:lnSpc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Landschaft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60780">
              <a:lnSpc>
                <a:spcPct val="115000"/>
              </a:lnSpc>
              <a:spcAft>
                <a:spcPts val="0"/>
              </a:spcAft>
            </a:pP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répartir</a:t>
            </a:r>
            <a:endParaRPr lang="de-D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60780">
              <a:lnSpc>
                <a:spcPct val="115000"/>
              </a:lnSpc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einteilen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60780">
              <a:lnSpc>
                <a:spcPct val="115000"/>
              </a:lnSpc>
              <a:spcAft>
                <a:spcPts val="0"/>
              </a:spcAft>
            </a:pP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danger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1160780">
              <a:lnSpc>
                <a:spcPct val="115000"/>
              </a:lnSpc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eine Gefahr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160780">
              <a:lnSpc>
                <a:spcPct val="115000"/>
              </a:lnSpc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2DA3281-4005-4CB0-A5A3-DAAD3298B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89" t="29707"/>
          <a:stretch/>
        </p:blipFill>
        <p:spPr>
          <a:xfrm>
            <a:off x="-24705" y="1138989"/>
            <a:ext cx="9211788" cy="5117432"/>
          </a:xfrm>
          <a:prstGeom prst="rect">
            <a:avLst/>
          </a:prstGeom>
        </p:spPr>
      </p:pic>
      <p:pic>
        <p:nvPicPr>
          <p:cNvPr id="4" name="Picture 2" descr="Bildergebnis für BOITE ROUGE">
            <a:extLst>
              <a:ext uri="{FF2B5EF4-FFF2-40B4-BE49-F238E27FC236}">
                <a16:creationId xmlns:a16="http://schemas.microsoft.com/office/drawing/2014/main" id="{6AB8A036-AB86-4911-9923-C736AB6A821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5" t="19518"/>
          <a:stretch/>
        </p:blipFill>
        <p:spPr bwMode="auto">
          <a:xfrm>
            <a:off x="9873063" y="330793"/>
            <a:ext cx="685800" cy="54229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24327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droite 1">
            <a:hlinkClick r:id="rId2"/>
            <a:extLst>
              <a:ext uri="{FF2B5EF4-FFF2-40B4-BE49-F238E27FC236}">
                <a16:creationId xmlns:a16="http://schemas.microsoft.com/office/drawing/2014/main" id="{DDFD76EA-791B-468F-80AE-42D91B2FA8A0}"/>
              </a:ext>
            </a:extLst>
          </p:cNvPr>
          <p:cNvSpPr/>
          <p:nvPr/>
        </p:nvSpPr>
        <p:spPr>
          <a:xfrm>
            <a:off x="4227226" y="2923082"/>
            <a:ext cx="3447738" cy="22785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33B5EA5-BC6A-4437-9563-461250E81770}"/>
              </a:ext>
            </a:extLst>
          </p:cNvPr>
          <p:cNvSpPr txBox="1"/>
          <p:nvPr/>
        </p:nvSpPr>
        <p:spPr>
          <a:xfrm>
            <a:off x="1564983" y="1079293"/>
            <a:ext cx="90620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C’est quoi, le changement climatique?</a:t>
            </a:r>
          </a:p>
        </p:txBody>
      </p:sp>
    </p:spTree>
    <p:extLst>
      <p:ext uri="{BB962C8B-B14F-4D97-AF65-F5344CB8AC3E}">
        <p14:creationId xmlns:p14="http://schemas.microsoft.com/office/powerpoint/2010/main" val="14245423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C26E079-3A98-47AC-8BDB-E2C027846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7675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33B459-30FC-4C00-801C-E5E9B4939ADB}"/>
              </a:ext>
            </a:extLst>
          </p:cNvPr>
          <p:cNvSpPr/>
          <p:nvPr/>
        </p:nvSpPr>
        <p:spPr>
          <a:xfrm>
            <a:off x="6330370" y="1289266"/>
            <a:ext cx="5301523" cy="1027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de-DE" b="1" dirty="0"/>
              <a:t>la </a:t>
            </a:r>
            <a:r>
              <a:rPr lang="de-DE" b="1" dirty="0" err="1"/>
              <a:t>fauvette</a:t>
            </a:r>
            <a:r>
              <a:rPr lang="de-DE" b="1" dirty="0"/>
              <a:t>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die Mönchsgrasmücke (Vogelart)</a:t>
            </a:r>
            <a:endParaRPr lang="fr-FR" dirty="0"/>
          </a:p>
          <a:p>
            <a:pPr>
              <a:lnSpc>
                <a:spcPct val="115000"/>
              </a:lnSpc>
            </a:pPr>
            <a:r>
              <a:rPr lang="de-DE" b="1" dirty="0" err="1"/>
              <a:t>oieau</a:t>
            </a:r>
            <a:r>
              <a:rPr lang="de-DE" b="1" dirty="0"/>
              <a:t> </a:t>
            </a:r>
            <a:r>
              <a:rPr lang="de-DE" b="1" dirty="0" err="1"/>
              <a:t>migrateur</a:t>
            </a:r>
            <a:r>
              <a:rPr lang="de-DE" b="1" dirty="0"/>
              <a:t>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Flugvogel (Wandervogel)</a:t>
            </a:r>
            <a:endParaRPr lang="fr-FR" dirty="0"/>
          </a:p>
          <a:p>
            <a:pPr>
              <a:lnSpc>
                <a:spcPct val="115000"/>
              </a:lnSpc>
            </a:pPr>
            <a:r>
              <a:rPr lang="de-DE" b="1" dirty="0"/>
              <a:t>le </a:t>
            </a:r>
            <a:r>
              <a:rPr lang="de-DE" b="1" dirty="0" err="1"/>
              <a:t>réchauffement</a:t>
            </a:r>
            <a:r>
              <a:rPr lang="de-DE" b="1" dirty="0"/>
              <a:t> </a:t>
            </a:r>
            <a:r>
              <a:rPr lang="de-DE" b="1" dirty="0" err="1"/>
              <a:t>climatique</a:t>
            </a:r>
            <a:r>
              <a:rPr lang="de-DE" b="1" dirty="0"/>
              <a:t> </a:t>
            </a:r>
            <a:r>
              <a:rPr lang="fr-FR" dirty="0">
                <a:sym typeface="Wingdings" panose="05000000000000000000" pitchFamily="2" charset="2"/>
              </a:rPr>
              <a:t></a:t>
            </a:r>
            <a:r>
              <a:rPr lang="fr-FR" dirty="0"/>
              <a:t> die </a:t>
            </a:r>
            <a:r>
              <a:rPr lang="fr-FR" dirty="0" err="1"/>
              <a:t>Klimaerwärmung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Bildergebnis für BOITE ROUGE">
            <a:extLst>
              <a:ext uri="{FF2B5EF4-FFF2-40B4-BE49-F238E27FC236}">
                <a16:creationId xmlns:a16="http://schemas.microsoft.com/office/drawing/2014/main" id="{50736F54-C3D0-4734-86ED-E8FF9F77283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5" t="19518"/>
          <a:stretch/>
        </p:blipFill>
        <p:spPr bwMode="auto">
          <a:xfrm>
            <a:off x="10861924" y="682443"/>
            <a:ext cx="685800" cy="54229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82798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62945D5-4CF0-4395-917F-2D0122109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74" y="1129631"/>
            <a:ext cx="661050" cy="5837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5B333DC-94FF-47D0-804F-F43BB89E8CDB}"/>
              </a:ext>
            </a:extLst>
          </p:cNvPr>
          <p:cNvSpPr txBox="1"/>
          <p:nvPr/>
        </p:nvSpPr>
        <p:spPr>
          <a:xfrm>
            <a:off x="961924" y="1128596"/>
            <a:ext cx="5175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Ce qui a changé depuis 1900: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C66AE9E-4EC7-4ED7-9A44-0DF6F3900950}"/>
              </a:ext>
            </a:extLst>
          </p:cNvPr>
          <p:cNvSpPr txBox="1"/>
          <p:nvPr/>
        </p:nvSpPr>
        <p:spPr>
          <a:xfrm>
            <a:off x="1144305" y="3754373"/>
            <a:ext cx="1929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Pourquoi?</a:t>
            </a:r>
          </a:p>
        </p:txBody>
      </p:sp>
    </p:spTree>
    <p:extLst>
      <p:ext uri="{BB962C8B-B14F-4D97-AF65-F5344CB8AC3E}">
        <p14:creationId xmlns:p14="http://schemas.microsoft.com/office/powerpoint/2010/main" val="360396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  <p:bldP spid="4" grpId="0" build="p" bldLvl="3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B25790-17F3-4ED5-81C4-E8966B7A438E}"/>
              </a:ext>
            </a:extLst>
          </p:cNvPr>
          <p:cNvSpPr/>
          <p:nvPr/>
        </p:nvSpPr>
        <p:spPr>
          <a:xfrm>
            <a:off x="1795240" y="0"/>
            <a:ext cx="6081434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9DCD8C-0C1E-4FFA-9471-9ED21B9BB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32" y="0"/>
            <a:ext cx="11765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816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83C1D02-6278-4C00-85AB-FEBF3C2D6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60"/>
            <a:ext cx="12192000" cy="64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08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F8D756F-EF85-4DD4-9300-578A8A8E6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81"/>
          <a:stretch/>
        </p:blipFill>
        <p:spPr>
          <a:xfrm>
            <a:off x="0" y="0"/>
            <a:ext cx="5449631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9699E60-CEAA-48F6-9A2D-729235610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579"/>
          <a:stretch/>
        </p:blipFill>
        <p:spPr>
          <a:xfrm>
            <a:off x="5449631" y="0"/>
            <a:ext cx="7732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400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E4108AD-DC04-46EF-86C5-94022951E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73"/>
          <a:stretch/>
        </p:blipFill>
        <p:spPr>
          <a:xfrm>
            <a:off x="201421" y="0"/>
            <a:ext cx="11990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570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A519B75-8669-4D45-976D-B5E0DCB79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609"/>
            <a:ext cx="12192000" cy="62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358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7D2D770-1B8A-476C-8123-E491E2F14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4"/>
          <a:stretch/>
        </p:blipFill>
        <p:spPr>
          <a:xfrm>
            <a:off x="133572" y="1077413"/>
            <a:ext cx="4469166" cy="39592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0D8D5C-1D32-484C-A352-E21AEBB3A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1185"/>
          <a:stretch/>
        </p:blipFill>
        <p:spPr>
          <a:xfrm>
            <a:off x="4556719" y="1077413"/>
            <a:ext cx="7635281" cy="3959282"/>
          </a:xfrm>
          <a:prstGeom prst="rect">
            <a:avLst/>
          </a:prstGeom>
        </p:spPr>
      </p:pic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72CD11A8-3C8B-4535-BA46-55F7B2533826}"/>
              </a:ext>
            </a:extLst>
          </p:cNvPr>
          <p:cNvSpPr/>
          <p:nvPr/>
        </p:nvSpPr>
        <p:spPr>
          <a:xfrm>
            <a:off x="689548" y="2848131"/>
            <a:ext cx="1439940" cy="839449"/>
          </a:xfrm>
          <a:custGeom>
            <a:avLst/>
            <a:gdLst>
              <a:gd name="connsiteX0" fmla="*/ 0 w 1439940"/>
              <a:gd name="connsiteY0" fmla="*/ 839449 h 839449"/>
              <a:gd name="connsiteX1" fmla="*/ 359763 w 1439940"/>
              <a:gd name="connsiteY1" fmla="*/ 809469 h 839449"/>
              <a:gd name="connsiteX2" fmla="*/ 404734 w 1439940"/>
              <a:gd name="connsiteY2" fmla="*/ 794479 h 839449"/>
              <a:gd name="connsiteX3" fmla="*/ 494675 w 1439940"/>
              <a:gd name="connsiteY3" fmla="*/ 809469 h 839449"/>
              <a:gd name="connsiteX4" fmla="*/ 539645 w 1439940"/>
              <a:gd name="connsiteY4" fmla="*/ 824459 h 839449"/>
              <a:gd name="connsiteX5" fmla="*/ 674557 w 1439940"/>
              <a:gd name="connsiteY5" fmla="*/ 839449 h 839449"/>
              <a:gd name="connsiteX6" fmla="*/ 914400 w 1439940"/>
              <a:gd name="connsiteY6" fmla="*/ 824459 h 839449"/>
              <a:gd name="connsiteX7" fmla="*/ 1049311 w 1439940"/>
              <a:gd name="connsiteY7" fmla="*/ 749508 h 839449"/>
              <a:gd name="connsiteX8" fmla="*/ 1094282 w 1439940"/>
              <a:gd name="connsiteY8" fmla="*/ 734518 h 839449"/>
              <a:gd name="connsiteX9" fmla="*/ 1244183 w 1439940"/>
              <a:gd name="connsiteY9" fmla="*/ 659567 h 839449"/>
              <a:gd name="connsiteX10" fmla="*/ 1274163 w 1439940"/>
              <a:gd name="connsiteY10" fmla="*/ 614597 h 839449"/>
              <a:gd name="connsiteX11" fmla="*/ 1334124 w 1439940"/>
              <a:gd name="connsiteY11" fmla="*/ 584617 h 839449"/>
              <a:gd name="connsiteX12" fmla="*/ 1379095 w 1439940"/>
              <a:gd name="connsiteY12" fmla="*/ 554636 h 839449"/>
              <a:gd name="connsiteX13" fmla="*/ 1409075 w 1439940"/>
              <a:gd name="connsiteY13" fmla="*/ 464695 h 839449"/>
              <a:gd name="connsiteX14" fmla="*/ 1424065 w 1439940"/>
              <a:gd name="connsiteY14" fmla="*/ 0 h 83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39940" h="839449">
                <a:moveTo>
                  <a:pt x="0" y="839449"/>
                </a:moveTo>
                <a:cubicBezTo>
                  <a:pt x="123537" y="832586"/>
                  <a:pt x="240566" y="835957"/>
                  <a:pt x="359763" y="809469"/>
                </a:cubicBezTo>
                <a:cubicBezTo>
                  <a:pt x="375188" y="806041"/>
                  <a:pt x="389744" y="799476"/>
                  <a:pt x="404734" y="794479"/>
                </a:cubicBezTo>
                <a:cubicBezTo>
                  <a:pt x="434714" y="799476"/>
                  <a:pt x="465005" y="802876"/>
                  <a:pt x="494675" y="809469"/>
                </a:cubicBezTo>
                <a:cubicBezTo>
                  <a:pt x="510100" y="812897"/>
                  <a:pt x="524059" y="821861"/>
                  <a:pt x="539645" y="824459"/>
                </a:cubicBezTo>
                <a:cubicBezTo>
                  <a:pt x="584277" y="831898"/>
                  <a:pt x="629586" y="834452"/>
                  <a:pt x="674557" y="839449"/>
                </a:cubicBezTo>
                <a:cubicBezTo>
                  <a:pt x="754505" y="834452"/>
                  <a:pt x="834736" y="832845"/>
                  <a:pt x="914400" y="824459"/>
                </a:cubicBezTo>
                <a:cubicBezTo>
                  <a:pt x="980473" y="817504"/>
                  <a:pt x="976051" y="773927"/>
                  <a:pt x="1049311" y="749508"/>
                </a:cubicBezTo>
                <a:lnTo>
                  <a:pt x="1094282" y="734518"/>
                </a:lnTo>
                <a:cubicBezTo>
                  <a:pt x="1201364" y="663130"/>
                  <a:pt x="1149266" y="683297"/>
                  <a:pt x="1244183" y="659567"/>
                </a:cubicBezTo>
                <a:cubicBezTo>
                  <a:pt x="1254176" y="644577"/>
                  <a:pt x="1260323" y="626130"/>
                  <a:pt x="1274163" y="614597"/>
                </a:cubicBezTo>
                <a:cubicBezTo>
                  <a:pt x="1291330" y="600291"/>
                  <a:pt x="1314722" y="595704"/>
                  <a:pt x="1334124" y="584617"/>
                </a:cubicBezTo>
                <a:cubicBezTo>
                  <a:pt x="1349766" y="575678"/>
                  <a:pt x="1364105" y="564630"/>
                  <a:pt x="1379095" y="554636"/>
                </a:cubicBezTo>
                <a:lnTo>
                  <a:pt x="1409075" y="464695"/>
                </a:lnTo>
                <a:cubicBezTo>
                  <a:pt x="1468308" y="286995"/>
                  <a:pt x="1424065" y="435538"/>
                  <a:pt x="1424065" y="0"/>
                </a:cubicBezTo>
              </a:path>
            </a:pathLst>
          </a:cu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0599EA68-C36A-498E-82D4-215710AE57AE}"/>
              </a:ext>
            </a:extLst>
          </p:cNvPr>
          <p:cNvSpPr/>
          <p:nvPr/>
        </p:nvSpPr>
        <p:spPr>
          <a:xfrm>
            <a:off x="2105303" y="2353456"/>
            <a:ext cx="179882" cy="494675"/>
          </a:xfrm>
          <a:custGeom>
            <a:avLst/>
            <a:gdLst>
              <a:gd name="connsiteX0" fmla="*/ 0 w 244890"/>
              <a:gd name="connsiteY0" fmla="*/ 1109272 h 1109272"/>
              <a:gd name="connsiteX1" fmla="*/ 29980 w 244890"/>
              <a:gd name="connsiteY1" fmla="*/ 989351 h 1109272"/>
              <a:gd name="connsiteX2" fmla="*/ 74951 w 244890"/>
              <a:gd name="connsiteY2" fmla="*/ 794479 h 1109272"/>
              <a:gd name="connsiteX3" fmla="*/ 89941 w 244890"/>
              <a:gd name="connsiteY3" fmla="*/ 749508 h 1109272"/>
              <a:gd name="connsiteX4" fmla="*/ 134911 w 244890"/>
              <a:gd name="connsiteY4" fmla="*/ 734518 h 1109272"/>
              <a:gd name="connsiteX5" fmla="*/ 179882 w 244890"/>
              <a:gd name="connsiteY5" fmla="*/ 704538 h 1109272"/>
              <a:gd name="connsiteX6" fmla="*/ 224852 w 244890"/>
              <a:gd name="connsiteY6" fmla="*/ 494675 h 1109272"/>
              <a:gd name="connsiteX7" fmla="*/ 239843 w 244890"/>
              <a:gd name="connsiteY7" fmla="*/ 0 h 1109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4890" h="1109272">
                <a:moveTo>
                  <a:pt x="0" y="1109272"/>
                </a:moveTo>
                <a:cubicBezTo>
                  <a:pt x="9993" y="1069298"/>
                  <a:pt x="20715" y="1029500"/>
                  <a:pt x="29980" y="989351"/>
                </a:cubicBezTo>
                <a:cubicBezTo>
                  <a:pt x="47819" y="912047"/>
                  <a:pt x="47251" y="877581"/>
                  <a:pt x="74951" y="794479"/>
                </a:cubicBezTo>
                <a:cubicBezTo>
                  <a:pt x="79948" y="779489"/>
                  <a:pt x="78768" y="760681"/>
                  <a:pt x="89941" y="749508"/>
                </a:cubicBezTo>
                <a:cubicBezTo>
                  <a:pt x="101114" y="738335"/>
                  <a:pt x="120778" y="741584"/>
                  <a:pt x="134911" y="734518"/>
                </a:cubicBezTo>
                <a:cubicBezTo>
                  <a:pt x="151025" y="726461"/>
                  <a:pt x="164892" y="714531"/>
                  <a:pt x="179882" y="704538"/>
                </a:cubicBezTo>
                <a:cubicBezTo>
                  <a:pt x="241923" y="611475"/>
                  <a:pt x="203798" y="684159"/>
                  <a:pt x="224852" y="494675"/>
                </a:cubicBezTo>
                <a:cubicBezTo>
                  <a:pt x="258217" y="194399"/>
                  <a:pt x="239843" y="670462"/>
                  <a:pt x="239843" y="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810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893F512-AC15-4DD8-B9AF-F38CC39FAEB0}"/>
              </a:ext>
            </a:extLst>
          </p:cNvPr>
          <p:cNvSpPr txBox="1"/>
          <p:nvPr/>
        </p:nvSpPr>
        <p:spPr>
          <a:xfrm>
            <a:off x="1086909" y="2185192"/>
            <a:ext cx="11105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CC00CC"/>
                </a:solidFill>
              </a:rPr>
              <a:t>Je retrouve des éléments vivants et non vivants dans le paysage: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F56939-EA01-463A-93B9-D56EBEEC2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45" y="2202590"/>
            <a:ext cx="665234" cy="58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2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7DFC288-34CF-4752-8FBF-525C189D5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108809"/>
              </p:ext>
            </p:extLst>
          </p:nvPr>
        </p:nvGraphicFramePr>
        <p:xfrm>
          <a:off x="268599" y="167028"/>
          <a:ext cx="11581778" cy="7010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12512">
                  <a:extLst>
                    <a:ext uri="{9D8B030D-6E8A-4147-A177-3AD203B41FA5}">
                      <a16:colId xmlns:a16="http://schemas.microsoft.com/office/drawing/2014/main" val="606956209"/>
                    </a:ext>
                  </a:extLst>
                </a:gridCol>
                <a:gridCol w="5869266">
                  <a:extLst>
                    <a:ext uri="{9D8B030D-6E8A-4147-A177-3AD203B41FA5}">
                      <a16:colId xmlns:a16="http://schemas.microsoft.com/office/drawing/2014/main" val="408948712"/>
                    </a:ext>
                  </a:extLst>
                </a:gridCol>
              </a:tblGrid>
              <a:tr h="560872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tx1"/>
                          </a:solidFill>
                        </a:rPr>
                        <a:t>ELEMENTS VIVANTS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3200" dirty="0">
                          <a:solidFill>
                            <a:schemeClr val="tx1"/>
                          </a:solidFill>
                        </a:rPr>
                        <a:t>ELEMENTS NON VIVANTS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084565"/>
                  </a:ext>
                </a:extLst>
              </a:tr>
              <a:tr h="5944824">
                <a:tc>
                  <a:txBody>
                    <a:bodyPr/>
                    <a:lstStyle/>
                    <a:p>
                      <a:r>
                        <a:rPr lang="fr-FR" sz="3200" b="1" dirty="0">
                          <a:solidFill>
                            <a:schemeClr val="tx1"/>
                          </a:solidFill>
                        </a:rPr>
                        <a:t>une hirondelle </a:t>
                      </a:r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fr-FR" sz="2800" b="1" dirty="0" err="1">
                          <a:solidFill>
                            <a:schemeClr val="tx1"/>
                          </a:solidFill>
                        </a:rPr>
                        <a:t>Schwalbe</a:t>
                      </a:r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fr-FR" sz="3200" b="1" dirty="0">
                          <a:solidFill>
                            <a:schemeClr val="tx1"/>
                          </a:solidFill>
                        </a:rPr>
                        <a:t> /un homme </a:t>
                      </a:r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(Mann)</a:t>
                      </a:r>
                      <a:r>
                        <a:rPr lang="fr-FR" sz="3200" b="1" dirty="0">
                          <a:solidFill>
                            <a:schemeClr val="tx1"/>
                          </a:solidFill>
                        </a:rPr>
                        <a:t>/des chats/une souris/une araignée/des fleurs  des papillons </a:t>
                      </a:r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fr-FR" sz="2800" b="1" dirty="0" err="1">
                          <a:solidFill>
                            <a:schemeClr val="tx1"/>
                          </a:solidFill>
                        </a:rPr>
                        <a:t>Schmetterlinge</a:t>
                      </a:r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fr-FR" sz="3200" b="1" dirty="0">
                          <a:solidFill>
                            <a:schemeClr val="tx1"/>
                          </a:solidFill>
                        </a:rPr>
                        <a:t>/un garçon/ une femme </a:t>
                      </a:r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(Frau)</a:t>
                      </a:r>
                      <a:r>
                        <a:rPr lang="fr-FR" sz="3200" b="1" dirty="0">
                          <a:solidFill>
                            <a:schemeClr val="tx1"/>
                          </a:solidFill>
                        </a:rPr>
                        <a:t> /un chien /des arbres/une fille/ des enfants/un escargot/un héron (</a:t>
                      </a:r>
                      <a:r>
                        <a:rPr lang="fr-FR" sz="3200" b="1" dirty="0" err="1">
                          <a:solidFill>
                            <a:schemeClr val="tx1"/>
                          </a:solidFill>
                        </a:rPr>
                        <a:t>Reiher</a:t>
                      </a:r>
                      <a:r>
                        <a:rPr lang="fr-FR" sz="3200" b="1" dirty="0">
                          <a:solidFill>
                            <a:schemeClr val="tx1"/>
                          </a:solidFill>
                        </a:rPr>
                        <a:t>) un rouge-gorge</a:t>
                      </a:r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fr-FR" sz="2800" b="1" dirty="0" err="1">
                          <a:solidFill>
                            <a:schemeClr val="tx1"/>
                          </a:solidFill>
                        </a:rPr>
                        <a:t>Rotkehlchen</a:t>
                      </a:r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fr-FR" sz="3200" b="1" dirty="0">
                          <a:solidFill>
                            <a:schemeClr val="tx1"/>
                          </a:solidFill>
                        </a:rPr>
                        <a:t>/un poisson/ une vache/ un écureuil /des champignons (</a:t>
                      </a:r>
                      <a:r>
                        <a:rPr lang="fr-FR" sz="3200" b="1" dirty="0" err="1">
                          <a:solidFill>
                            <a:schemeClr val="tx1"/>
                          </a:solidFill>
                        </a:rPr>
                        <a:t>Pilze</a:t>
                      </a:r>
                      <a:r>
                        <a:rPr lang="fr-FR" sz="3200" b="1" dirty="0">
                          <a:solidFill>
                            <a:schemeClr val="tx1"/>
                          </a:solidFill>
                        </a:rPr>
                        <a:t>)/une coccinelle </a:t>
                      </a:r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fr-FR" sz="2800" b="1" dirty="0" err="1">
                          <a:solidFill>
                            <a:schemeClr val="tx1"/>
                          </a:solidFill>
                        </a:rPr>
                        <a:t>Marienkäfer</a:t>
                      </a:r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fr-FR" sz="3200" b="1" dirty="0">
                          <a:solidFill>
                            <a:schemeClr val="tx1"/>
                          </a:solidFill>
                        </a:rPr>
                        <a:t>/des cigognes/un lézard/l’herbe 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3200" b="1" dirty="0">
                          <a:solidFill>
                            <a:schemeClr val="tx1"/>
                          </a:solidFill>
                        </a:rPr>
                        <a:t>des maisons / une église / une grue (</a:t>
                      </a:r>
                      <a:r>
                        <a:rPr lang="fr-FR" sz="3200" b="1" dirty="0" err="1">
                          <a:solidFill>
                            <a:schemeClr val="tx1"/>
                          </a:solidFill>
                        </a:rPr>
                        <a:t>Kran</a:t>
                      </a:r>
                      <a:r>
                        <a:rPr lang="fr-FR" sz="3200" b="1" dirty="0">
                          <a:solidFill>
                            <a:schemeClr val="tx1"/>
                          </a:solidFill>
                        </a:rPr>
                        <a:t>) / un pont (Brücke)   un train / un avion / une ligne électrique / un vélo / des autos/ un camion (</a:t>
                      </a:r>
                      <a:r>
                        <a:rPr lang="fr-FR" sz="3200" b="1" dirty="0" err="1">
                          <a:solidFill>
                            <a:schemeClr val="tx1"/>
                          </a:solidFill>
                        </a:rPr>
                        <a:t>Lastwagen</a:t>
                      </a:r>
                      <a:r>
                        <a:rPr lang="fr-FR" sz="3200" b="1" dirty="0">
                          <a:solidFill>
                            <a:schemeClr val="tx1"/>
                          </a:solidFill>
                        </a:rPr>
                        <a:t>) / un mur (Mauer) /un banc / un ballon / un dépotoir (</a:t>
                      </a:r>
                      <a:r>
                        <a:rPr lang="fr-FR" sz="3200" b="1" dirty="0" err="1">
                          <a:solidFill>
                            <a:schemeClr val="tx1"/>
                          </a:solidFill>
                        </a:rPr>
                        <a:t>Schuttplatz</a:t>
                      </a:r>
                      <a:r>
                        <a:rPr lang="fr-FR" sz="3200" b="1" dirty="0">
                          <a:solidFill>
                            <a:schemeClr val="tx1"/>
                          </a:solidFill>
                        </a:rPr>
                        <a:t>) / une rue/ du sable / une statue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482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425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893F512-AC15-4DD8-B9AF-F38CC39FAEB0}"/>
              </a:ext>
            </a:extLst>
          </p:cNvPr>
          <p:cNvSpPr txBox="1"/>
          <p:nvPr/>
        </p:nvSpPr>
        <p:spPr>
          <a:xfrm>
            <a:off x="1774404" y="2587174"/>
            <a:ext cx="8570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CC00CC"/>
                </a:solidFill>
              </a:rPr>
              <a:t>Je répartis les êtres vivants en plusieurs groupes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0E182B-24C3-4B7D-A9F1-1F2D64504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60" y="2514769"/>
            <a:ext cx="706517" cy="65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7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88B1C27-7B76-4F89-8EE7-2A7FE546C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4" y="0"/>
            <a:ext cx="12136172" cy="68585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875C44-C8F8-44B3-88DE-678568C33267}"/>
              </a:ext>
            </a:extLst>
          </p:cNvPr>
          <p:cNvSpPr/>
          <p:nvPr/>
        </p:nvSpPr>
        <p:spPr>
          <a:xfrm>
            <a:off x="2864147" y="836779"/>
            <a:ext cx="3644537" cy="7836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A631EFA-1FD9-4712-B7DC-443C4ABF04AD}"/>
              </a:ext>
            </a:extLst>
          </p:cNvPr>
          <p:cNvSpPr txBox="1"/>
          <p:nvPr/>
        </p:nvSpPr>
        <p:spPr>
          <a:xfrm>
            <a:off x="256224" y="4165618"/>
            <a:ext cx="154920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lézard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645885-52A1-48EB-AD9F-E6ADA89E4FDF}"/>
              </a:ext>
            </a:extLst>
          </p:cNvPr>
          <p:cNvSpPr/>
          <p:nvPr/>
        </p:nvSpPr>
        <p:spPr>
          <a:xfrm>
            <a:off x="0" y="-23098"/>
            <a:ext cx="6214987" cy="903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6334AC-4891-4E2F-B68D-F7C7C82117ED}"/>
              </a:ext>
            </a:extLst>
          </p:cNvPr>
          <p:cNvSpPr/>
          <p:nvPr/>
        </p:nvSpPr>
        <p:spPr>
          <a:xfrm>
            <a:off x="6345616" y="5148546"/>
            <a:ext cx="4000167" cy="6380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09995A-0FA3-44DB-921A-43E598F5CE12}"/>
              </a:ext>
            </a:extLst>
          </p:cNvPr>
          <p:cNvSpPr/>
          <p:nvPr/>
        </p:nvSpPr>
        <p:spPr>
          <a:xfrm>
            <a:off x="6945085" y="5684238"/>
            <a:ext cx="4262846" cy="6380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942BAD-B6B3-4E6E-A4AC-F7C6D57E19EB}"/>
              </a:ext>
            </a:extLst>
          </p:cNvPr>
          <p:cNvSpPr/>
          <p:nvPr/>
        </p:nvSpPr>
        <p:spPr>
          <a:xfrm>
            <a:off x="7727375" y="2295773"/>
            <a:ext cx="291301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F965F1-CD9A-48EC-AB8A-FE0F8E8ED2AF}"/>
              </a:ext>
            </a:extLst>
          </p:cNvPr>
          <p:cNvSpPr/>
          <p:nvPr/>
        </p:nvSpPr>
        <p:spPr>
          <a:xfrm>
            <a:off x="7079022" y="5990801"/>
            <a:ext cx="2874875" cy="6380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B4313CB-74E4-4A70-94E0-56F195B8C5B7}"/>
              </a:ext>
            </a:extLst>
          </p:cNvPr>
          <p:cNvSpPr txBox="1"/>
          <p:nvPr/>
        </p:nvSpPr>
        <p:spPr>
          <a:xfrm>
            <a:off x="744849" y="514778"/>
            <a:ext cx="235237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une hirondelle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513E27B-932A-46B6-B5D2-15594F44DEB1}"/>
              </a:ext>
            </a:extLst>
          </p:cNvPr>
          <p:cNvSpPr txBox="1"/>
          <p:nvPr/>
        </p:nvSpPr>
        <p:spPr>
          <a:xfrm>
            <a:off x="8192863" y="234281"/>
            <a:ext cx="244752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rouge-gorge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3E42F5-1105-4942-8BEF-C0630242E9D7}"/>
              </a:ext>
            </a:extLst>
          </p:cNvPr>
          <p:cNvSpPr/>
          <p:nvPr/>
        </p:nvSpPr>
        <p:spPr>
          <a:xfrm>
            <a:off x="7727375" y="1620437"/>
            <a:ext cx="2913017" cy="6303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DD2762-478E-453A-A12E-1E5FCB6C79E5}"/>
              </a:ext>
            </a:extLst>
          </p:cNvPr>
          <p:cNvSpPr/>
          <p:nvPr/>
        </p:nvSpPr>
        <p:spPr>
          <a:xfrm>
            <a:off x="7727375" y="1698706"/>
            <a:ext cx="2913017" cy="630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D3A644-9FA1-4E36-98AC-632871385414}"/>
              </a:ext>
            </a:extLst>
          </p:cNvPr>
          <p:cNvSpPr txBox="1"/>
          <p:nvPr/>
        </p:nvSpPr>
        <p:spPr>
          <a:xfrm>
            <a:off x="9693187" y="1750698"/>
            <a:ext cx="18493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écureuil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C343E7-A256-485D-A4C4-6C10173391D3}"/>
              </a:ext>
            </a:extLst>
          </p:cNvPr>
          <p:cNvSpPr txBox="1"/>
          <p:nvPr/>
        </p:nvSpPr>
        <p:spPr>
          <a:xfrm>
            <a:off x="169131" y="5348984"/>
            <a:ext cx="171874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une souris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D7D699B-07D1-415A-9284-46D52BF08DCE}"/>
              </a:ext>
            </a:extLst>
          </p:cNvPr>
          <p:cNvSpPr txBox="1"/>
          <p:nvPr/>
        </p:nvSpPr>
        <p:spPr>
          <a:xfrm>
            <a:off x="8918808" y="2786512"/>
            <a:ext cx="169905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une vache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0FA3132-C985-442C-9650-2751218C9ADB}"/>
              </a:ext>
            </a:extLst>
          </p:cNvPr>
          <p:cNvSpPr txBox="1"/>
          <p:nvPr/>
        </p:nvSpPr>
        <p:spPr>
          <a:xfrm>
            <a:off x="7079022" y="4631112"/>
            <a:ext cx="145584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chien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A71DBFD-26EA-43A0-A948-3A45940F1896}"/>
              </a:ext>
            </a:extLst>
          </p:cNvPr>
          <p:cNvSpPr txBox="1"/>
          <p:nvPr/>
        </p:nvSpPr>
        <p:spPr>
          <a:xfrm>
            <a:off x="2333297" y="4493726"/>
            <a:ext cx="152785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Les chats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B1C5D29-061C-409C-A68A-127FF8EAD800}"/>
              </a:ext>
            </a:extLst>
          </p:cNvPr>
          <p:cNvSpPr txBox="1"/>
          <p:nvPr/>
        </p:nvSpPr>
        <p:spPr>
          <a:xfrm>
            <a:off x="2911407" y="5226212"/>
            <a:ext cx="22940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une coccinelle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0E4BE9-2F2F-4EC7-A1CF-C652910C4C87}"/>
              </a:ext>
            </a:extLst>
          </p:cNvPr>
          <p:cNvSpPr txBox="1"/>
          <p:nvPr/>
        </p:nvSpPr>
        <p:spPr>
          <a:xfrm>
            <a:off x="503660" y="6345882"/>
            <a:ext cx="212122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une araignée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8C6C7D8-A0E8-44B3-803F-F76A727446E7}"/>
              </a:ext>
            </a:extLst>
          </p:cNvPr>
          <p:cNvSpPr txBox="1"/>
          <p:nvPr/>
        </p:nvSpPr>
        <p:spPr>
          <a:xfrm>
            <a:off x="5933610" y="5286494"/>
            <a:ext cx="186301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papillon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E7EC42A-4C4F-4928-A107-2830617CE913}"/>
              </a:ext>
            </a:extLst>
          </p:cNvPr>
          <p:cNvSpPr txBox="1"/>
          <p:nvPr/>
        </p:nvSpPr>
        <p:spPr>
          <a:xfrm>
            <a:off x="7063215" y="6164297"/>
            <a:ext cx="190924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escargot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810A244-CFF6-4D54-BE54-08D225A9A61F}"/>
              </a:ext>
            </a:extLst>
          </p:cNvPr>
          <p:cNvSpPr txBox="1"/>
          <p:nvPr/>
        </p:nvSpPr>
        <p:spPr>
          <a:xfrm>
            <a:off x="9082780" y="5822186"/>
            <a:ext cx="249138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champignon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8726622-89E2-488C-81F0-4B0298031E65}"/>
              </a:ext>
            </a:extLst>
          </p:cNvPr>
          <p:cNvSpPr txBox="1"/>
          <p:nvPr/>
        </p:nvSpPr>
        <p:spPr>
          <a:xfrm>
            <a:off x="10617863" y="5130578"/>
            <a:ext cx="145501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arbre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3D51E17-8A8C-4BCB-B556-1AA9351C6B4D}"/>
              </a:ext>
            </a:extLst>
          </p:cNvPr>
          <p:cNvSpPr txBox="1"/>
          <p:nvPr/>
        </p:nvSpPr>
        <p:spPr>
          <a:xfrm>
            <a:off x="707529" y="3430330"/>
            <a:ext cx="180049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homme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47149C3-E5C6-4480-974A-4DD8170AB4FB}"/>
              </a:ext>
            </a:extLst>
          </p:cNvPr>
          <p:cNvSpPr txBox="1"/>
          <p:nvPr/>
        </p:nvSpPr>
        <p:spPr>
          <a:xfrm>
            <a:off x="6684123" y="2792298"/>
            <a:ext cx="188558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une femme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9C16E6D-5592-4C9A-B8AA-73DA5953D9D5}"/>
              </a:ext>
            </a:extLst>
          </p:cNvPr>
          <p:cNvSpPr txBox="1"/>
          <p:nvPr/>
        </p:nvSpPr>
        <p:spPr>
          <a:xfrm>
            <a:off x="3555815" y="3157802"/>
            <a:ext cx="164968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garçon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AA836B2-7EAC-4F88-986D-BDFF2702CF5C}"/>
              </a:ext>
            </a:extLst>
          </p:cNvPr>
          <p:cNvSpPr txBox="1"/>
          <p:nvPr/>
        </p:nvSpPr>
        <p:spPr>
          <a:xfrm>
            <a:off x="10740437" y="3454121"/>
            <a:ext cx="153324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héron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7FFB421-2BCF-4E5D-B276-F4F33615D7CF}"/>
              </a:ext>
            </a:extLst>
          </p:cNvPr>
          <p:cNvSpPr txBox="1"/>
          <p:nvPr/>
        </p:nvSpPr>
        <p:spPr>
          <a:xfrm>
            <a:off x="7723315" y="3970506"/>
            <a:ext cx="179408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 poisson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16A9233-A79A-4429-8783-1B8A8A20CD29}"/>
              </a:ext>
            </a:extLst>
          </p:cNvPr>
          <p:cNvSpPr txBox="1"/>
          <p:nvPr/>
        </p:nvSpPr>
        <p:spPr>
          <a:xfrm>
            <a:off x="5997555" y="1800556"/>
            <a:ext cx="20662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des cigognes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FC0713F-4670-4CEA-A7EE-8368ECA93B65}"/>
              </a:ext>
            </a:extLst>
          </p:cNvPr>
          <p:cNvSpPr txBox="1"/>
          <p:nvPr/>
        </p:nvSpPr>
        <p:spPr>
          <a:xfrm>
            <a:off x="3874109" y="6304526"/>
            <a:ext cx="16246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des fleurs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1B8D49B8-509F-4E86-B4B0-801F0CC5FBD7}"/>
              </a:ext>
            </a:extLst>
          </p:cNvPr>
          <p:cNvSpPr txBox="1"/>
          <p:nvPr/>
        </p:nvSpPr>
        <p:spPr>
          <a:xfrm>
            <a:off x="8744462" y="4749550"/>
            <a:ext cx="139172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/>
              <a:t>une fille</a:t>
            </a:r>
          </a:p>
        </p:txBody>
      </p:sp>
    </p:spTree>
    <p:extLst>
      <p:ext uri="{BB962C8B-B14F-4D97-AF65-F5344CB8AC3E}">
        <p14:creationId xmlns:p14="http://schemas.microsoft.com/office/powerpoint/2010/main" val="40897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  <p:bldP spid="3" grpId="0" animBg="1"/>
      <p:bldP spid="7" grpId="0" animBg="1"/>
      <p:bldP spid="25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</TotalTime>
  <Words>1847</Words>
  <Application>Microsoft Office PowerPoint</Application>
  <PresentationFormat>Grand écran</PresentationFormat>
  <Paragraphs>425</Paragraphs>
  <Slides>58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4" baseType="lpstr">
      <vt:lpstr>Arial</vt:lpstr>
      <vt:lpstr>Calibri</vt:lpstr>
      <vt:lpstr>Calibri Light</vt:lpstr>
      <vt:lpstr>Times New Roman</vt:lpstr>
      <vt:lpstr>Wingdings</vt:lpstr>
      <vt:lpstr>Thème Office</vt:lpstr>
      <vt:lpstr>LA BIODIVERSITE</vt:lpstr>
      <vt:lpstr>Nos idées  « De quoi ils ont besoin  pour vivre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BIODIVERSITE</dc:title>
  <dc:creator>Marie-Antoinette AGBESSI-OBERDORF</dc:creator>
  <cp:lastModifiedBy>Marie-Antoinette AGBESSI-OBERDORF</cp:lastModifiedBy>
  <cp:revision>150</cp:revision>
  <dcterms:created xsi:type="dcterms:W3CDTF">2017-11-19T13:57:34Z</dcterms:created>
  <dcterms:modified xsi:type="dcterms:W3CDTF">2018-04-04T12:35:03Z</dcterms:modified>
</cp:coreProperties>
</file>