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65" r:id="rId2"/>
    <p:sldId id="368" r:id="rId3"/>
    <p:sldId id="369" r:id="rId4"/>
    <p:sldId id="370" r:id="rId5"/>
    <p:sldId id="367" r:id="rId6"/>
    <p:sldId id="336" r:id="rId7"/>
    <p:sldId id="374" r:id="rId8"/>
    <p:sldId id="375" r:id="rId9"/>
    <p:sldId id="376" r:id="rId10"/>
    <p:sldId id="381" r:id="rId11"/>
    <p:sldId id="380" r:id="rId12"/>
    <p:sldId id="383" r:id="rId13"/>
    <p:sldId id="384" r:id="rId14"/>
    <p:sldId id="385" r:id="rId15"/>
    <p:sldId id="382" r:id="rId16"/>
    <p:sldId id="377" r:id="rId17"/>
    <p:sldId id="378" r:id="rId18"/>
    <p:sldId id="379" r:id="rId19"/>
    <p:sldId id="366" r:id="rId20"/>
    <p:sldId id="371" r:id="rId21"/>
    <p:sldId id="372" r:id="rId22"/>
    <p:sldId id="373" r:id="rId23"/>
  </p:sldIdLst>
  <p:sldSz cx="12192000" cy="6858000"/>
  <p:notesSz cx="6784975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C0099"/>
    <a:srgbClr val="00FF00"/>
    <a:srgbClr val="660066"/>
    <a:srgbClr val="008000"/>
    <a:srgbClr val="FF66CC"/>
    <a:srgbClr val="FFCC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3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690" y="-96"/>
      </p:cViewPr>
      <p:guideLst>
        <p:guide orient="horz" pos="229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6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8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2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5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4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75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5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0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3BB4-AA21-438E-9AD0-AFC906CDFD3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092C-E820-4485-B27A-B5804F7FF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B326AE8-36BB-463E-8D77-FB9F75EB5DDE}"/>
              </a:ext>
            </a:extLst>
          </p:cNvPr>
          <p:cNvSpPr txBox="1"/>
          <p:nvPr/>
        </p:nvSpPr>
        <p:spPr>
          <a:xfrm>
            <a:off x="440970" y="2034770"/>
            <a:ext cx="4131029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00FF"/>
                </a:solidFill>
              </a:rPr>
              <a:t>La pince à linge</a:t>
            </a:r>
          </a:p>
        </p:txBody>
      </p:sp>
      <p:pic>
        <p:nvPicPr>
          <p:cNvPr id="3" name="Image 2" descr="Une image contenant pince à linge&#10;&#10;Description générée avec un niveau de confiance élevé">
            <a:extLst>
              <a:ext uri="{FF2B5EF4-FFF2-40B4-BE49-F238E27FC236}">
                <a16:creationId xmlns:a16="http://schemas.microsoft.com/office/drawing/2014/main" id="{78D2D623-F461-4339-B912-439528E15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782320"/>
            <a:ext cx="4927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parties 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 les pinces à linge?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Dessinez les parties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tu les imagines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fonctionnent les pinces à linge?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Démontez 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pinces à linge.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Fonctionnent-elles comme vous pensiez?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Remontez 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pinces à linge.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54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" y="66874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77792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66874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aire, ciseaux, intérieur, ciel&#10;&#10;Description générée avec un niveau de confiance élevé">
            <a:extLst>
              <a:ext uri="{FF2B5EF4-FFF2-40B4-BE49-F238E27FC236}">
                <a16:creationId xmlns:a16="http://schemas.microsoft.com/office/drawing/2014/main" id="{E3E58730-2491-47D1-8B7E-D215D14D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90" y="875833"/>
            <a:ext cx="6424930" cy="48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térieur, coupant, en bois&#10;&#10;Description générée avec un niveau de confiance très élevé">
            <a:extLst>
              <a:ext uri="{FF2B5EF4-FFF2-40B4-BE49-F238E27FC236}">
                <a16:creationId xmlns:a16="http://schemas.microsoft.com/office/drawing/2014/main" id="{A836EEB0-8500-4448-9DA5-F2E77085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6" y="583667"/>
            <a:ext cx="8203324" cy="56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vec un niveau de confiance élevé">
            <a:extLst>
              <a:ext uri="{FF2B5EF4-FFF2-40B4-BE49-F238E27FC236}">
                <a16:creationId xmlns:a16="http://schemas.microsoft.com/office/drawing/2014/main" id="{5F29811B-7CBE-4DBF-887B-8CC39297E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28" y="736600"/>
            <a:ext cx="713232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4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0EE9C5-612D-42DD-96DA-7B2FFACD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9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bre, herbe, extérieur, ciel&#10;&#10;Description générée avec un niveau de confiance très élevé">
            <a:extLst>
              <a:ext uri="{FF2B5EF4-FFF2-40B4-BE49-F238E27FC236}">
                <a16:creationId xmlns:a16="http://schemas.microsoft.com/office/drawing/2014/main" id="{03685485-3DCA-4BCC-A1CC-A80C93A0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8" y="983346"/>
            <a:ext cx="7419318" cy="47191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E0D7395-DD0D-460C-A7C0-9EA8872B9B4A}"/>
              </a:ext>
            </a:extLst>
          </p:cNvPr>
          <p:cNvSpPr txBox="1"/>
          <p:nvPr/>
        </p:nvSpPr>
        <p:spPr>
          <a:xfrm>
            <a:off x="3210560" y="6075680"/>
            <a:ext cx="408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pince à linge géante: </a:t>
            </a:r>
            <a:r>
              <a:rPr lang="fr-FR" dirty="0" err="1"/>
              <a:t>Nehmet</a:t>
            </a:r>
            <a:r>
              <a:rPr lang="fr-FR" dirty="0"/>
              <a:t> Ali </a:t>
            </a:r>
            <a:r>
              <a:rPr lang="fr-FR" dirty="0" err="1"/>
              <a:t>Dysal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4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bre, extérieur, ciel, route&#10;&#10;Description générée avec un niveau de confiance très élevé">
            <a:extLst>
              <a:ext uri="{FF2B5EF4-FFF2-40B4-BE49-F238E27FC236}">
                <a16:creationId xmlns:a16="http://schemas.microsoft.com/office/drawing/2014/main" id="{3539224E-AFB4-4437-834B-756906D16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07" y="566122"/>
            <a:ext cx="4126362" cy="54563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1A61E3-FF41-44BB-B5D9-35154777E9B8}"/>
              </a:ext>
            </a:extLst>
          </p:cNvPr>
          <p:cNvSpPr txBox="1"/>
          <p:nvPr/>
        </p:nvSpPr>
        <p:spPr>
          <a:xfrm>
            <a:off x="3210560" y="6075680"/>
            <a:ext cx="38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pince à linge géante: Corinne Simon</a:t>
            </a:r>
          </a:p>
        </p:txBody>
      </p:sp>
    </p:spTree>
    <p:extLst>
      <p:ext uri="{BB962C8B-B14F-4D97-AF65-F5344CB8AC3E}">
        <p14:creationId xmlns:p14="http://schemas.microsoft.com/office/powerpoint/2010/main" val="26223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1116075" y="1384065"/>
            <a:ext cx="9884021" cy="378993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Dessinez 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pince à linge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vous l’imaginez.</a:t>
            </a:r>
          </a:p>
        </p:txBody>
      </p:sp>
    </p:spTree>
    <p:extLst>
      <p:ext uri="{BB962C8B-B14F-4D97-AF65-F5344CB8AC3E}">
        <p14:creationId xmlns:p14="http://schemas.microsoft.com/office/powerpoint/2010/main" val="26251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AC1D93E5-DFB3-4EF6-B58F-160D1CB58727}"/>
              </a:ext>
            </a:extLst>
          </p:cNvPr>
          <p:cNvSpPr txBox="1">
            <a:spLocks/>
          </p:cNvSpPr>
          <p:nvPr/>
        </p:nvSpPr>
        <p:spPr>
          <a:xfrm>
            <a:off x="990260" y="1107677"/>
            <a:ext cx="10138455" cy="44469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parties </a:t>
            </a:r>
          </a:p>
          <a:p>
            <a:pPr algn="ctr"/>
            <a:r>
              <a:rPr lang="fr-FR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 les pinces à linge?</a:t>
            </a: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1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55955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1" y="64144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7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7642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9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80</Words>
  <Application>Microsoft Office PowerPoint</Application>
  <PresentationFormat>Grand écran</PresentationFormat>
  <Paragraphs>23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</dc:title>
  <dc:creator>Marie-Antoinette AGBESSI-OBERDORF</dc:creator>
  <cp:lastModifiedBy>Marie-Antoinette AGBESSI</cp:lastModifiedBy>
  <cp:revision>339</cp:revision>
  <cp:lastPrinted>2017-09-01T05:54:02Z</cp:lastPrinted>
  <dcterms:created xsi:type="dcterms:W3CDTF">2016-09-16T12:19:00Z</dcterms:created>
  <dcterms:modified xsi:type="dcterms:W3CDTF">2021-09-30T14:08:47Z</dcterms:modified>
</cp:coreProperties>
</file>